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</p:sldMasterIdLst>
  <p:notesMasterIdLst>
    <p:notesMasterId r:id="rId28"/>
  </p:notesMasterIdLst>
  <p:sldIdLst>
    <p:sldId id="256" r:id="rId2"/>
    <p:sldId id="286" r:id="rId3"/>
    <p:sldId id="327" r:id="rId4"/>
    <p:sldId id="297" r:id="rId5"/>
    <p:sldId id="283" r:id="rId6"/>
    <p:sldId id="295" r:id="rId7"/>
    <p:sldId id="287" r:id="rId8"/>
    <p:sldId id="298" r:id="rId9"/>
    <p:sldId id="266" r:id="rId10"/>
    <p:sldId id="319" r:id="rId11"/>
    <p:sldId id="320" r:id="rId12"/>
    <p:sldId id="309" r:id="rId13"/>
    <p:sldId id="303" r:id="rId14"/>
    <p:sldId id="307" r:id="rId15"/>
    <p:sldId id="321" r:id="rId16"/>
    <p:sldId id="304" r:id="rId17"/>
    <p:sldId id="312" r:id="rId18"/>
    <p:sldId id="313" r:id="rId19"/>
    <p:sldId id="318" r:id="rId20"/>
    <p:sldId id="305" r:id="rId21"/>
    <p:sldId id="314" r:id="rId22"/>
    <p:sldId id="315" r:id="rId23"/>
    <p:sldId id="317" r:id="rId24"/>
    <p:sldId id="322" r:id="rId25"/>
    <p:sldId id="276" r:id="rId26"/>
    <p:sldId id="32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56FF84"/>
    <a:srgbClr val="000000"/>
    <a:srgbClr val="4CD14D"/>
    <a:srgbClr val="3861B2"/>
    <a:srgbClr val="F6A21D"/>
    <a:srgbClr val="C25B51"/>
    <a:srgbClr val="FC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CE75E-CF08-4EFA-8031-61AFE6FDDF27}" v="78" dt="2024-04-07T22:07:31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793"/>
  </p:normalViewPr>
  <p:slideViewPr>
    <p:cSldViewPr snapToGrid="0">
      <p:cViewPr varScale="1">
        <p:scale>
          <a:sx n="125" d="100"/>
          <a:sy n="125" d="100"/>
        </p:scale>
        <p:origin x="168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image" Target="../media/image49.svg"/><Relationship Id="rId1" Type="http://schemas.openxmlformats.org/officeDocument/2006/relationships/image" Target="../media/image48.png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36CB9-635D-6641-A3FD-FCF2DFDA25AD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B3D222D3-464B-3D4D-A1D7-E0D037B1EF78}">
      <dgm:prSet phldrT="[Text]"/>
      <dgm:spPr>
        <a:solidFill>
          <a:srgbClr val="56FF84">
            <a:alpha val="60000"/>
          </a:srgbClr>
        </a:solidFill>
      </dgm:spPr>
      <dgm:t>
        <a:bodyPr/>
        <a:lstStyle/>
        <a:p>
          <a:r>
            <a:rPr lang="en-US" dirty="0"/>
            <a:t>Healthcare Transport Sector</a:t>
          </a:r>
        </a:p>
      </dgm:t>
    </dgm:pt>
    <dgm:pt modelId="{B0D1A05A-E434-3241-BB7B-2D9C2F764A11}" type="parTrans" cxnId="{7D8D69BD-E8E8-964F-8D82-F793297FEFF5}">
      <dgm:prSet/>
      <dgm:spPr/>
      <dgm:t>
        <a:bodyPr/>
        <a:lstStyle/>
        <a:p>
          <a:endParaRPr lang="en-US"/>
        </a:p>
      </dgm:t>
    </dgm:pt>
    <dgm:pt modelId="{2E9B74F6-8E97-6940-BA97-1091FB37A300}" type="sibTrans" cxnId="{7D8D69BD-E8E8-964F-8D82-F793297FEFF5}">
      <dgm:prSet/>
      <dgm:spPr/>
      <dgm:t>
        <a:bodyPr/>
        <a:lstStyle/>
        <a:p>
          <a:endParaRPr lang="en-US"/>
        </a:p>
      </dgm:t>
    </dgm:pt>
    <dgm:pt modelId="{E7AA5114-4FA1-A343-8CD8-CC173FD0460E}">
      <dgm:prSet phldrT="[Text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en-US" dirty="0"/>
            <a:t>Blockchain Technologies</a:t>
          </a:r>
        </a:p>
      </dgm:t>
    </dgm:pt>
    <dgm:pt modelId="{670C0B3A-1D25-FA4B-A591-4419ACA2DAB2}" type="parTrans" cxnId="{6CE1D08A-FFF4-794F-827C-9E40A51CB222}">
      <dgm:prSet/>
      <dgm:spPr/>
      <dgm:t>
        <a:bodyPr/>
        <a:lstStyle/>
        <a:p>
          <a:endParaRPr lang="en-US"/>
        </a:p>
      </dgm:t>
    </dgm:pt>
    <dgm:pt modelId="{3D002804-E4EE-3A47-A407-E18B8EEF1D69}" type="sibTrans" cxnId="{6CE1D08A-FFF4-794F-827C-9E40A51CB222}">
      <dgm:prSet/>
      <dgm:spPr/>
      <dgm:t>
        <a:bodyPr/>
        <a:lstStyle/>
        <a:p>
          <a:endParaRPr lang="en-US"/>
        </a:p>
      </dgm:t>
    </dgm:pt>
    <dgm:pt modelId="{C8626F1A-4A90-C94A-AFEC-2B9B18824175}">
      <dgm:prSet phldrT="[Tex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dirty="0"/>
            <a:t>Competition through auctions</a:t>
          </a:r>
        </a:p>
      </dgm:t>
    </dgm:pt>
    <dgm:pt modelId="{E78AA85E-30C5-DC4D-B373-88E685891796}" type="parTrans" cxnId="{66FB5792-17CE-FC44-9283-7001F8EAE6A8}">
      <dgm:prSet/>
      <dgm:spPr/>
      <dgm:t>
        <a:bodyPr/>
        <a:lstStyle/>
        <a:p>
          <a:endParaRPr lang="en-US"/>
        </a:p>
      </dgm:t>
    </dgm:pt>
    <dgm:pt modelId="{24BEC0C5-01AF-CA49-A0F2-79DD3D0CAA2D}" type="sibTrans" cxnId="{66FB5792-17CE-FC44-9283-7001F8EAE6A8}">
      <dgm:prSet/>
      <dgm:spPr/>
      <dgm:t>
        <a:bodyPr/>
        <a:lstStyle/>
        <a:p>
          <a:endParaRPr lang="en-US"/>
        </a:p>
      </dgm:t>
    </dgm:pt>
    <dgm:pt modelId="{C25D168A-F721-F141-A29D-D1F0B7CE9317}" type="pres">
      <dgm:prSet presAssocID="{1A236CB9-635D-6641-A3FD-FCF2DFDA25AD}" presName="compositeShape" presStyleCnt="0">
        <dgm:presLayoutVars>
          <dgm:chMax val="7"/>
          <dgm:dir/>
          <dgm:resizeHandles val="exact"/>
        </dgm:presLayoutVars>
      </dgm:prSet>
      <dgm:spPr/>
    </dgm:pt>
    <dgm:pt modelId="{BADDE455-E8D3-CF43-BFCD-B4CE17D4E7E4}" type="pres">
      <dgm:prSet presAssocID="{B3D222D3-464B-3D4D-A1D7-E0D037B1EF78}" presName="circ1" presStyleLbl="vennNode1" presStyleIdx="0" presStyleCnt="3"/>
      <dgm:spPr/>
    </dgm:pt>
    <dgm:pt modelId="{25C93521-01DD-E143-BC2D-C0FDDA3280A9}" type="pres">
      <dgm:prSet presAssocID="{B3D222D3-464B-3D4D-A1D7-E0D037B1EF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E970D39-6ED8-BA45-A0D8-E274EFD21A50}" type="pres">
      <dgm:prSet presAssocID="{E7AA5114-4FA1-A343-8CD8-CC173FD0460E}" presName="circ2" presStyleLbl="vennNode1" presStyleIdx="1" presStyleCnt="3"/>
      <dgm:spPr/>
    </dgm:pt>
    <dgm:pt modelId="{DCEF16D1-5322-5F49-92F1-78D96BEABE68}" type="pres">
      <dgm:prSet presAssocID="{E7AA5114-4FA1-A343-8CD8-CC173FD0460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41AB9B3-3C33-A242-9EEE-A7D7066CABA9}" type="pres">
      <dgm:prSet presAssocID="{C8626F1A-4A90-C94A-AFEC-2B9B18824175}" presName="circ3" presStyleLbl="vennNode1" presStyleIdx="2" presStyleCnt="3"/>
      <dgm:spPr/>
    </dgm:pt>
    <dgm:pt modelId="{A4B46672-90F1-5342-9A98-BA63968AF83F}" type="pres">
      <dgm:prSet presAssocID="{C8626F1A-4A90-C94A-AFEC-2B9B1882417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C4FF1E-2967-ED43-9CAC-A49B81A4BA56}" type="presOf" srcId="{B3D222D3-464B-3D4D-A1D7-E0D037B1EF78}" destId="{BADDE455-E8D3-CF43-BFCD-B4CE17D4E7E4}" srcOrd="0" destOrd="0" presId="urn:microsoft.com/office/officeart/2005/8/layout/venn1"/>
    <dgm:cxn modelId="{5EF36234-78F5-5240-9629-8078A51107A2}" type="presOf" srcId="{E7AA5114-4FA1-A343-8CD8-CC173FD0460E}" destId="{5E970D39-6ED8-BA45-A0D8-E274EFD21A50}" srcOrd="0" destOrd="0" presId="urn:microsoft.com/office/officeart/2005/8/layout/venn1"/>
    <dgm:cxn modelId="{CED8235D-BCD1-274A-94E6-E223FF0A0B7B}" type="presOf" srcId="{1A236CB9-635D-6641-A3FD-FCF2DFDA25AD}" destId="{C25D168A-F721-F141-A29D-D1F0B7CE9317}" srcOrd="0" destOrd="0" presId="urn:microsoft.com/office/officeart/2005/8/layout/venn1"/>
    <dgm:cxn modelId="{878E1C63-445E-0145-8C08-163EA70ED798}" type="presOf" srcId="{E7AA5114-4FA1-A343-8CD8-CC173FD0460E}" destId="{DCEF16D1-5322-5F49-92F1-78D96BEABE68}" srcOrd="1" destOrd="0" presId="urn:microsoft.com/office/officeart/2005/8/layout/venn1"/>
    <dgm:cxn modelId="{190CE065-1FE3-EB41-9DB5-B78D15AC36A0}" type="presOf" srcId="{C8626F1A-4A90-C94A-AFEC-2B9B18824175}" destId="{141AB9B3-3C33-A242-9EEE-A7D7066CABA9}" srcOrd="0" destOrd="0" presId="urn:microsoft.com/office/officeart/2005/8/layout/venn1"/>
    <dgm:cxn modelId="{17B6F984-E857-C04F-A580-181BC2AA8D2A}" type="presOf" srcId="{B3D222D3-464B-3D4D-A1D7-E0D037B1EF78}" destId="{25C93521-01DD-E143-BC2D-C0FDDA3280A9}" srcOrd="1" destOrd="0" presId="urn:microsoft.com/office/officeart/2005/8/layout/venn1"/>
    <dgm:cxn modelId="{6CE1D08A-FFF4-794F-827C-9E40A51CB222}" srcId="{1A236CB9-635D-6641-A3FD-FCF2DFDA25AD}" destId="{E7AA5114-4FA1-A343-8CD8-CC173FD0460E}" srcOrd="1" destOrd="0" parTransId="{670C0B3A-1D25-FA4B-A591-4419ACA2DAB2}" sibTransId="{3D002804-E4EE-3A47-A407-E18B8EEF1D69}"/>
    <dgm:cxn modelId="{66FB5792-17CE-FC44-9283-7001F8EAE6A8}" srcId="{1A236CB9-635D-6641-A3FD-FCF2DFDA25AD}" destId="{C8626F1A-4A90-C94A-AFEC-2B9B18824175}" srcOrd="2" destOrd="0" parTransId="{E78AA85E-30C5-DC4D-B373-88E685891796}" sibTransId="{24BEC0C5-01AF-CA49-A0F2-79DD3D0CAA2D}"/>
    <dgm:cxn modelId="{48AEE2B3-2607-D442-BB5C-90C3A50914F6}" type="presOf" srcId="{C8626F1A-4A90-C94A-AFEC-2B9B18824175}" destId="{A4B46672-90F1-5342-9A98-BA63968AF83F}" srcOrd="1" destOrd="0" presId="urn:microsoft.com/office/officeart/2005/8/layout/venn1"/>
    <dgm:cxn modelId="{7D8D69BD-E8E8-964F-8D82-F793297FEFF5}" srcId="{1A236CB9-635D-6641-A3FD-FCF2DFDA25AD}" destId="{B3D222D3-464B-3D4D-A1D7-E0D037B1EF78}" srcOrd="0" destOrd="0" parTransId="{B0D1A05A-E434-3241-BB7B-2D9C2F764A11}" sibTransId="{2E9B74F6-8E97-6940-BA97-1091FB37A300}"/>
    <dgm:cxn modelId="{122EE435-FC47-C242-99F9-87446E5A6080}" type="presParOf" srcId="{C25D168A-F721-F141-A29D-D1F0B7CE9317}" destId="{BADDE455-E8D3-CF43-BFCD-B4CE17D4E7E4}" srcOrd="0" destOrd="0" presId="urn:microsoft.com/office/officeart/2005/8/layout/venn1"/>
    <dgm:cxn modelId="{63DB0DF6-0CAE-004D-B24B-ABE933CBC9E7}" type="presParOf" srcId="{C25D168A-F721-F141-A29D-D1F0B7CE9317}" destId="{25C93521-01DD-E143-BC2D-C0FDDA3280A9}" srcOrd="1" destOrd="0" presId="urn:microsoft.com/office/officeart/2005/8/layout/venn1"/>
    <dgm:cxn modelId="{E5497D85-CC6A-FA4D-B022-216E776E36D8}" type="presParOf" srcId="{C25D168A-F721-F141-A29D-D1F0B7CE9317}" destId="{5E970D39-6ED8-BA45-A0D8-E274EFD21A50}" srcOrd="2" destOrd="0" presId="urn:microsoft.com/office/officeart/2005/8/layout/venn1"/>
    <dgm:cxn modelId="{B5D017BE-7A5E-4243-A3C1-A2257778FF27}" type="presParOf" srcId="{C25D168A-F721-F141-A29D-D1F0B7CE9317}" destId="{DCEF16D1-5322-5F49-92F1-78D96BEABE68}" srcOrd="3" destOrd="0" presId="urn:microsoft.com/office/officeart/2005/8/layout/venn1"/>
    <dgm:cxn modelId="{7E2F6EA0-F10C-FF46-A213-CF60F00C47A9}" type="presParOf" srcId="{C25D168A-F721-F141-A29D-D1F0B7CE9317}" destId="{141AB9B3-3C33-A242-9EEE-A7D7066CABA9}" srcOrd="4" destOrd="0" presId="urn:microsoft.com/office/officeart/2005/8/layout/venn1"/>
    <dgm:cxn modelId="{05F5BBE7-8C95-124A-9D11-D50DB1EAEA31}" type="presParOf" srcId="{C25D168A-F721-F141-A29D-D1F0B7CE9317}" destId="{A4B46672-90F1-5342-9A98-BA63968AF83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DC3055-4117-4AD9-9502-A52D9BA77364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F58700-A750-421C-B113-599E7617811D}">
      <dgm:prSet/>
      <dgm:spPr/>
      <dgm:t>
        <a:bodyPr/>
        <a:lstStyle/>
        <a:p>
          <a:r>
            <a:rPr lang="en-US" dirty="0"/>
            <a:t>A secure sealed bid auction platform w/ blockchain technologies.</a:t>
          </a:r>
        </a:p>
      </dgm:t>
    </dgm:pt>
    <dgm:pt modelId="{A82E8E66-5513-4DA5-B22E-E2F638648432}" type="parTrans" cxnId="{C384CE73-9B3A-439B-A225-99560B9F9629}">
      <dgm:prSet/>
      <dgm:spPr/>
      <dgm:t>
        <a:bodyPr/>
        <a:lstStyle/>
        <a:p>
          <a:endParaRPr lang="en-US"/>
        </a:p>
      </dgm:t>
    </dgm:pt>
    <dgm:pt modelId="{6850FFF8-B8EA-4AD1-B52F-C304D1DF95D5}" type="sibTrans" cxnId="{C384CE73-9B3A-439B-A225-99560B9F9629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131B8E45-97DD-4935-8E4E-A7F34A5C51C1}">
      <dgm:prSet/>
      <dgm:spPr/>
      <dgm:t>
        <a:bodyPr/>
        <a:lstStyle/>
        <a:p>
          <a:r>
            <a:rPr lang="en-US" dirty="0"/>
            <a:t>Creates fair competition, through auctions, between transportation companies</a:t>
          </a:r>
        </a:p>
      </dgm:t>
    </dgm:pt>
    <dgm:pt modelId="{C78A01C0-A2C8-40C5-BB0D-BA2A5B653734}" type="parTrans" cxnId="{E090FDBC-7841-4E1E-8C16-409DEF7B7BFE}">
      <dgm:prSet/>
      <dgm:spPr/>
      <dgm:t>
        <a:bodyPr/>
        <a:lstStyle/>
        <a:p>
          <a:endParaRPr lang="en-US"/>
        </a:p>
      </dgm:t>
    </dgm:pt>
    <dgm:pt modelId="{F51C067F-0A00-4F5A-BF21-5DE99A1CD6FB}" type="sibTrans" cxnId="{E090FDBC-7841-4E1E-8C16-409DEF7B7BF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0DB3124-0BC8-4480-8FD6-EDA997BFDC36}">
      <dgm:prSet/>
      <dgm:spPr/>
      <dgm:t>
        <a:bodyPr/>
        <a:lstStyle/>
        <a:p>
          <a:r>
            <a:rPr lang="en-US" dirty="0"/>
            <a:t>Utilizes suitable blockchain network that can provide stable and reliable prices for users.</a:t>
          </a:r>
        </a:p>
      </dgm:t>
    </dgm:pt>
    <dgm:pt modelId="{3601B6A9-7360-4D22-92A7-400E23D8567C}" type="parTrans" cxnId="{CFD8B8C6-F51D-413B-AF3D-1DC9F615B55D}">
      <dgm:prSet/>
      <dgm:spPr/>
      <dgm:t>
        <a:bodyPr/>
        <a:lstStyle/>
        <a:p>
          <a:endParaRPr lang="en-US"/>
        </a:p>
      </dgm:t>
    </dgm:pt>
    <dgm:pt modelId="{1C34ECBB-C82A-4478-ADD0-252DFAEF76B5}" type="sibTrans" cxnId="{CFD8B8C6-F51D-413B-AF3D-1DC9F615B55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37B0BB18-80A1-4F33-AA4C-EA4EAF882FB8}">
      <dgm:prSet/>
      <dgm:spPr/>
      <dgm:t>
        <a:bodyPr/>
        <a:lstStyle/>
        <a:p>
          <a:r>
            <a:rPr lang="en-US" dirty="0"/>
            <a:t>Fits multiple healthcare transport sector domains based on feedback from domain experts through interviews</a:t>
          </a:r>
        </a:p>
      </dgm:t>
    </dgm:pt>
    <dgm:pt modelId="{CF6E2518-D817-4F7B-A488-326C72D84A1E}" type="parTrans" cxnId="{02AB6ABD-E49F-418D-B4FE-81A4C2CB7DC9}">
      <dgm:prSet/>
      <dgm:spPr/>
      <dgm:t>
        <a:bodyPr/>
        <a:lstStyle/>
        <a:p>
          <a:endParaRPr lang="en-US"/>
        </a:p>
      </dgm:t>
    </dgm:pt>
    <dgm:pt modelId="{03415652-9694-4C1C-AA22-F5D426A3B6B6}" type="sibTrans" cxnId="{02AB6ABD-E49F-418D-B4FE-81A4C2CB7DC9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3D734053-8EB5-4F4A-A2C8-D0C656B9DC16}">
      <dgm:prSet/>
      <dgm:spPr/>
      <dgm:t>
        <a:bodyPr/>
        <a:lstStyle/>
        <a:p>
          <a:r>
            <a:rPr lang="en-US" dirty="0"/>
            <a:t>Complete user-study to assess application effectiveness.</a:t>
          </a:r>
        </a:p>
      </dgm:t>
    </dgm:pt>
    <dgm:pt modelId="{430118B9-8EFD-419A-8B3D-B93ABF3E93C1}" type="parTrans" cxnId="{0FADC6F9-C5F9-461D-91B4-FD99DFA18692}">
      <dgm:prSet/>
      <dgm:spPr/>
      <dgm:t>
        <a:bodyPr/>
        <a:lstStyle/>
        <a:p>
          <a:endParaRPr lang="en-US"/>
        </a:p>
      </dgm:t>
    </dgm:pt>
    <dgm:pt modelId="{97ED0C77-18BE-4369-B389-F9491E1B6C64}" type="sibTrans" cxnId="{0FADC6F9-C5F9-461D-91B4-FD99DFA18692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08FD6155-621E-B34B-B8DC-349F6148BF7D}" type="pres">
      <dgm:prSet presAssocID="{D8DC3055-4117-4AD9-9502-A52D9BA77364}" presName="linearFlow" presStyleCnt="0">
        <dgm:presLayoutVars>
          <dgm:dir/>
          <dgm:animLvl val="lvl"/>
          <dgm:resizeHandles val="exact"/>
        </dgm:presLayoutVars>
      </dgm:prSet>
      <dgm:spPr/>
    </dgm:pt>
    <dgm:pt modelId="{FE13C4DB-D196-3A4C-A268-BCAD3F88D50E}" type="pres">
      <dgm:prSet presAssocID="{1CF58700-A750-421C-B113-599E7617811D}" presName="compositeNode" presStyleCnt="0"/>
      <dgm:spPr/>
    </dgm:pt>
    <dgm:pt modelId="{ABF77370-E106-B44E-898B-90AB96819B26}" type="pres">
      <dgm:prSet presAssocID="{1CF58700-A750-421C-B113-599E7617811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354DC04-DC37-8A4A-88DD-3FA092C300B4}" type="pres">
      <dgm:prSet presAssocID="{1CF58700-A750-421C-B113-599E7617811D}" presName="parSh" presStyleCnt="0"/>
      <dgm:spPr/>
    </dgm:pt>
    <dgm:pt modelId="{56A15DB4-54F6-FC4A-A174-3FE454DF36BF}" type="pres">
      <dgm:prSet presAssocID="{1CF58700-A750-421C-B113-599E7617811D}" presName="lineNode" presStyleLbl="alignAccFollowNode1" presStyleIdx="0" presStyleCnt="15"/>
      <dgm:spPr/>
    </dgm:pt>
    <dgm:pt modelId="{E91B94DC-CDC2-7442-85DC-2347B8C8AC36}" type="pres">
      <dgm:prSet presAssocID="{1CF58700-A750-421C-B113-599E7617811D}" presName="lineArrowNode" presStyleLbl="alignAccFollowNode1" presStyleIdx="1" presStyleCnt="15"/>
      <dgm:spPr/>
    </dgm:pt>
    <dgm:pt modelId="{65696639-934C-DF4C-B152-19D94C0CF1A2}" type="pres">
      <dgm:prSet presAssocID="{6850FFF8-B8EA-4AD1-B52F-C304D1DF95D5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82912650-2B14-7443-8F47-F13D9BA8E1FF}" type="pres">
      <dgm:prSet presAssocID="{6850FFF8-B8EA-4AD1-B52F-C304D1DF95D5}" presName="spacerBetweenCircleAndCallout" presStyleCnt="0">
        <dgm:presLayoutVars/>
      </dgm:prSet>
      <dgm:spPr/>
    </dgm:pt>
    <dgm:pt modelId="{0631F2C5-21FE-0644-822E-38B2CC174A63}" type="pres">
      <dgm:prSet presAssocID="{1CF58700-A750-421C-B113-599E7617811D}" presName="nodeText" presStyleLbl="alignAccFollowNode1" presStyleIdx="2" presStyleCnt="15">
        <dgm:presLayoutVars>
          <dgm:bulletEnabled val="1"/>
        </dgm:presLayoutVars>
      </dgm:prSet>
      <dgm:spPr/>
    </dgm:pt>
    <dgm:pt modelId="{7ED8CE11-935C-6348-AFCA-88873CE530DB}" type="pres">
      <dgm:prSet presAssocID="{6850FFF8-B8EA-4AD1-B52F-C304D1DF95D5}" presName="sibTransComposite" presStyleCnt="0"/>
      <dgm:spPr/>
    </dgm:pt>
    <dgm:pt modelId="{65B5DDB7-B4E3-C244-84AF-8AD0E3C9047B}" type="pres">
      <dgm:prSet presAssocID="{131B8E45-97DD-4935-8E4E-A7F34A5C51C1}" presName="compositeNode" presStyleCnt="0"/>
      <dgm:spPr/>
    </dgm:pt>
    <dgm:pt modelId="{18187B82-B4B0-304D-B864-6AC6CD87898A}" type="pres">
      <dgm:prSet presAssocID="{131B8E45-97DD-4935-8E4E-A7F34A5C51C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A8B3299-CE9B-DD4C-9129-3430C7DAA5E3}" type="pres">
      <dgm:prSet presAssocID="{131B8E45-97DD-4935-8E4E-A7F34A5C51C1}" presName="parSh" presStyleCnt="0"/>
      <dgm:spPr/>
    </dgm:pt>
    <dgm:pt modelId="{293178E8-1E29-F94F-9E35-4CE6932E275B}" type="pres">
      <dgm:prSet presAssocID="{131B8E45-97DD-4935-8E4E-A7F34A5C51C1}" presName="lineNode" presStyleLbl="alignAccFollowNode1" presStyleIdx="3" presStyleCnt="15"/>
      <dgm:spPr/>
    </dgm:pt>
    <dgm:pt modelId="{EDA57CA2-0913-D849-BEC8-86998F556E18}" type="pres">
      <dgm:prSet presAssocID="{131B8E45-97DD-4935-8E4E-A7F34A5C51C1}" presName="lineArrowNode" presStyleLbl="alignAccFollowNode1" presStyleIdx="4" presStyleCnt="15"/>
      <dgm:spPr/>
    </dgm:pt>
    <dgm:pt modelId="{7F45A619-5CFF-D44D-A0AF-50D5032AD25E}" type="pres">
      <dgm:prSet presAssocID="{F51C067F-0A00-4F5A-BF21-5DE99A1CD6FB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E563DC22-42B0-B64D-8BE5-09FD261AB1A9}" type="pres">
      <dgm:prSet presAssocID="{F51C067F-0A00-4F5A-BF21-5DE99A1CD6FB}" presName="spacerBetweenCircleAndCallout" presStyleCnt="0">
        <dgm:presLayoutVars/>
      </dgm:prSet>
      <dgm:spPr/>
    </dgm:pt>
    <dgm:pt modelId="{ADA8526F-4151-1B4D-871D-BC3A8F8977AB}" type="pres">
      <dgm:prSet presAssocID="{131B8E45-97DD-4935-8E4E-A7F34A5C51C1}" presName="nodeText" presStyleLbl="alignAccFollowNode1" presStyleIdx="5" presStyleCnt="15">
        <dgm:presLayoutVars>
          <dgm:bulletEnabled val="1"/>
        </dgm:presLayoutVars>
      </dgm:prSet>
      <dgm:spPr/>
    </dgm:pt>
    <dgm:pt modelId="{FF0EB9CE-0180-6742-9471-57A8C9458014}" type="pres">
      <dgm:prSet presAssocID="{F51C067F-0A00-4F5A-BF21-5DE99A1CD6FB}" presName="sibTransComposite" presStyleCnt="0"/>
      <dgm:spPr/>
    </dgm:pt>
    <dgm:pt modelId="{9CCB978B-1C32-BD4F-97E0-3547E2C7EFB2}" type="pres">
      <dgm:prSet presAssocID="{00DB3124-0BC8-4480-8FD6-EDA997BFDC36}" presName="compositeNode" presStyleCnt="0"/>
      <dgm:spPr/>
    </dgm:pt>
    <dgm:pt modelId="{915AC5E8-0F75-1849-B620-35DD2CE7E807}" type="pres">
      <dgm:prSet presAssocID="{00DB3124-0BC8-4480-8FD6-EDA997BFDC3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398FA97-C458-4B4D-A02C-896E6330C58D}" type="pres">
      <dgm:prSet presAssocID="{00DB3124-0BC8-4480-8FD6-EDA997BFDC36}" presName="parSh" presStyleCnt="0"/>
      <dgm:spPr/>
    </dgm:pt>
    <dgm:pt modelId="{09429934-D56F-404D-B9B7-2DE44C68F106}" type="pres">
      <dgm:prSet presAssocID="{00DB3124-0BC8-4480-8FD6-EDA997BFDC36}" presName="lineNode" presStyleLbl="alignAccFollowNode1" presStyleIdx="6" presStyleCnt="15"/>
      <dgm:spPr/>
    </dgm:pt>
    <dgm:pt modelId="{8F43A610-1987-EA47-93C2-7175FE167527}" type="pres">
      <dgm:prSet presAssocID="{00DB3124-0BC8-4480-8FD6-EDA997BFDC36}" presName="lineArrowNode" presStyleLbl="alignAccFollowNode1" presStyleIdx="7" presStyleCnt="15"/>
      <dgm:spPr/>
    </dgm:pt>
    <dgm:pt modelId="{D0CF152A-529E-B741-AC7B-A73076DBE3B0}" type="pres">
      <dgm:prSet presAssocID="{1C34ECBB-C82A-4478-ADD0-252DFAEF76B5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98F9E05F-981A-D544-B214-2C61F5525787}" type="pres">
      <dgm:prSet presAssocID="{1C34ECBB-C82A-4478-ADD0-252DFAEF76B5}" presName="spacerBetweenCircleAndCallout" presStyleCnt="0">
        <dgm:presLayoutVars/>
      </dgm:prSet>
      <dgm:spPr/>
    </dgm:pt>
    <dgm:pt modelId="{06C80579-8A83-454A-9A34-B72FFEAB5DA4}" type="pres">
      <dgm:prSet presAssocID="{00DB3124-0BC8-4480-8FD6-EDA997BFDC36}" presName="nodeText" presStyleLbl="alignAccFollowNode1" presStyleIdx="8" presStyleCnt="15">
        <dgm:presLayoutVars>
          <dgm:bulletEnabled val="1"/>
        </dgm:presLayoutVars>
      </dgm:prSet>
      <dgm:spPr/>
    </dgm:pt>
    <dgm:pt modelId="{ABFDE9A6-5DA9-8246-BF2D-7CCE9F0D34C2}" type="pres">
      <dgm:prSet presAssocID="{1C34ECBB-C82A-4478-ADD0-252DFAEF76B5}" presName="sibTransComposite" presStyleCnt="0"/>
      <dgm:spPr/>
    </dgm:pt>
    <dgm:pt modelId="{05D0C453-A727-F540-BC18-DEF4F735A427}" type="pres">
      <dgm:prSet presAssocID="{37B0BB18-80A1-4F33-AA4C-EA4EAF882FB8}" presName="compositeNode" presStyleCnt="0"/>
      <dgm:spPr/>
    </dgm:pt>
    <dgm:pt modelId="{F2CB10A6-C023-A647-987E-D53F4C5EAE12}" type="pres">
      <dgm:prSet presAssocID="{37B0BB18-80A1-4F33-AA4C-EA4EAF882FB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953FEDF-78C1-F142-BCC9-18B82EC4726C}" type="pres">
      <dgm:prSet presAssocID="{37B0BB18-80A1-4F33-AA4C-EA4EAF882FB8}" presName="parSh" presStyleCnt="0"/>
      <dgm:spPr/>
    </dgm:pt>
    <dgm:pt modelId="{20C9218A-4753-8F49-8CAD-10D00B8263EC}" type="pres">
      <dgm:prSet presAssocID="{37B0BB18-80A1-4F33-AA4C-EA4EAF882FB8}" presName="lineNode" presStyleLbl="alignAccFollowNode1" presStyleIdx="9" presStyleCnt="15"/>
      <dgm:spPr/>
    </dgm:pt>
    <dgm:pt modelId="{A2122C2C-163B-D142-8FE2-20529D070388}" type="pres">
      <dgm:prSet presAssocID="{37B0BB18-80A1-4F33-AA4C-EA4EAF882FB8}" presName="lineArrowNode" presStyleLbl="alignAccFollowNode1" presStyleIdx="10" presStyleCnt="15"/>
      <dgm:spPr/>
    </dgm:pt>
    <dgm:pt modelId="{25E48F6A-627D-084E-A104-760793571CE6}" type="pres">
      <dgm:prSet presAssocID="{03415652-9694-4C1C-AA22-F5D426A3B6B6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A57443FC-8C26-1445-B786-F3DD9C3FDCEE}" type="pres">
      <dgm:prSet presAssocID="{03415652-9694-4C1C-AA22-F5D426A3B6B6}" presName="spacerBetweenCircleAndCallout" presStyleCnt="0">
        <dgm:presLayoutVars/>
      </dgm:prSet>
      <dgm:spPr/>
    </dgm:pt>
    <dgm:pt modelId="{E9E99B5D-308D-A147-B268-0CA6C8C7087B}" type="pres">
      <dgm:prSet presAssocID="{37B0BB18-80A1-4F33-AA4C-EA4EAF882FB8}" presName="nodeText" presStyleLbl="alignAccFollowNode1" presStyleIdx="11" presStyleCnt="15">
        <dgm:presLayoutVars>
          <dgm:bulletEnabled val="1"/>
        </dgm:presLayoutVars>
      </dgm:prSet>
      <dgm:spPr/>
    </dgm:pt>
    <dgm:pt modelId="{BCED34FE-962C-2446-BDD8-05E79EAD0B3C}" type="pres">
      <dgm:prSet presAssocID="{03415652-9694-4C1C-AA22-F5D426A3B6B6}" presName="sibTransComposite" presStyleCnt="0"/>
      <dgm:spPr/>
    </dgm:pt>
    <dgm:pt modelId="{FD960E36-4221-CE47-A0AB-BA6EE5AF08AE}" type="pres">
      <dgm:prSet presAssocID="{3D734053-8EB5-4F4A-A2C8-D0C656B9DC16}" presName="compositeNode" presStyleCnt="0"/>
      <dgm:spPr/>
    </dgm:pt>
    <dgm:pt modelId="{1D01C3A5-115C-1345-A358-2636AF3980D5}" type="pres">
      <dgm:prSet presAssocID="{3D734053-8EB5-4F4A-A2C8-D0C656B9DC1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6F1448A-9624-9E41-9C5F-59DAF5671C30}" type="pres">
      <dgm:prSet presAssocID="{3D734053-8EB5-4F4A-A2C8-D0C656B9DC16}" presName="parSh" presStyleCnt="0"/>
      <dgm:spPr/>
    </dgm:pt>
    <dgm:pt modelId="{72110451-E30D-D349-83E1-608603E33E7A}" type="pres">
      <dgm:prSet presAssocID="{3D734053-8EB5-4F4A-A2C8-D0C656B9DC16}" presName="lineNode" presStyleLbl="alignAccFollowNode1" presStyleIdx="12" presStyleCnt="15"/>
      <dgm:spPr/>
    </dgm:pt>
    <dgm:pt modelId="{BBD95A48-DE7A-8140-AD09-7D8E5DC62AA6}" type="pres">
      <dgm:prSet presAssocID="{3D734053-8EB5-4F4A-A2C8-D0C656B9DC16}" presName="lineArrowNode" presStyleLbl="alignAccFollowNode1" presStyleIdx="13" presStyleCnt="15"/>
      <dgm:spPr/>
    </dgm:pt>
    <dgm:pt modelId="{72D9D4C3-5EBD-F147-AEAF-BFB09F2859DB}" type="pres">
      <dgm:prSet presAssocID="{97ED0C77-18BE-4369-B389-F9491E1B6C64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A6648429-0BDB-894C-B4E8-6784F5AC5A5F}" type="pres">
      <dgm:prSet presAssocID="{97ED0C77-18BE-4369-B389-F9491E1B6C64}" presName="spacerBetweenCircleAndCallout" presStyleCnt="0">
        <dgm:presLayoutVars/>
      </dgm:prSet>
      <dgm:spPr/>
    </dgm:pt>
    <dgm:pt modelId="{F5FC486B-555F-8947-BAAD-BA709ACFAABB}" type="pres">
      <dgm:prSet presAssocID="{3D734053-8EB5-4F4A-A2C8-D0C656B9DC16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A48FDD43-B01A-DC42-80FE-99B8B0A9E0FA}" type="presOf" srcId="{00DB3124-0BC8-4480-8FD6-EDA997BFDC36}" destId="{06C80579-8A83-454A-9A34-B72FFEAB5DA4}" srcOrd="0" destOrd="0" presId="urn:microsoft.com/office/officeart/2016/7/layout/LinearArrowProcessNumbered"/>
    <dgm:cxn modelId="{49BB274F-45F0-ED40-8A81-D08975071409}" type="presOf" srcId="{1C34ECBB-C82A-4478-ADD0-252DFAEF76B5}" destId="{D0CF152A-529E-B741-AC7B-A73076DBE3B0}" srcOrd="0" destOrd="0" presId="urn:microsoft.com/office/officeart/2016/7/layout/LinearArrowProcessNumbered"/>
    <dgm:cxn modelId="{8BFD5750-97DD-614A-99A8-2B90435056EC}" type="presOf" srcId="{1CF58700-A750-421C-B113-599E7617811D}" destId="{0631F2C5-21FE-0644-822E-38B2CC174A63}" srcOrd="0" destOrd="0" presId="urn:microsoft.com/office/officeart/2016/7/layout/LinearArrowProcessNumbered"/>
    <dgm:cxn modelId="{1C22106C-0A56-0D46-B765-D27B0AB498CE}" type="presOf" srcId="{6850FFF8-B8EA-4AD1-B52F-C304D1DF95D5}" destId="{65696639-934C-DF4C-B152-19D94C0CF1A2}" srcOrd="0" destOrd="0" presId="urn:microsoft.com/office/officeart/2016/7/layout/LinearArrowProcessNumbered"/>
    <dgm:cxn modelId="{C384CE73-9B3A-439B-A225-99560B9F9629}" srcId="{D8DC3055-4117-4AD9-9502-A52D9BA77364}" destId="{1CF58700-A750-421C-B113-599E7617811D}" srcOrd="0" destOrd="0" parTransId="{A82E8E66-5513-4DA5-B22E-E2F638648432}" sibTransId="{6850FFF8-B8EA-4AD1-B52F-C304D1DF95D5}"/>
    <dgm:cxn modelId="{723C987B-A1AC-BE42-A21A-6179EB04C235}" type="presOf" srcId="{131B8E45-97DD-4935-8E4E-A7F34A5C51C1}" destId="{ADA8526F-4151-1B4D-871D-BC3A8F8977AB}" srcOrd="0" destOrd="0" presId="urn:microsoft.com/office/officeart/2016/7/layout/LinearArrowProcessNumbered"/>
    <dgm:cxn modelId="{FC36FB80-DC04-8542-B0CC-A0D8CF60285F}" type="presOf" srcId="{97ED0C77-18BE-4369-B389-F9491E1B6C64}" destId="{72D9D4C3-5EBD-F147-AEAF-BFB09F2859DB}" srcOrd="0" destOrd="0" presId="urn:microsoft.com/office/officeart/2016/7/layout/LinearArrowProcessNumbered"/>
    <dgm:cxn modelId="{AAAAEB96-D215-354A-88F8-E6CA41E02673}" type="presOf" srcId="{F51C067F-0A00-4F5A-BF21-5DE99A1CD6FB}" destId="{7F45A619-5CFF-D44D-A0AF-50D5032AD25E}" srcOrd="0" destOrd="0" presId="urn:microsoft.com/office/officeart/2016/7/layout/LinearArrowProcessNumbered"/>
    <dgm:cxn modelId="{E090FDBC-7841-4E1E-8C16-409DEF7B7BFE}" srcId="{D8DC3055-4117-4AD9-9502-A52D9BA77364}" destId="{131B8E45-97DD-4935-8E4E-A7F34A5C51C1}" srcOrd="1" destOrd="0" parTransId="{C78A01C0-A2C8-40C5-BB0D-BA2A5B653734}" sibTransId="{F51C067F-0A00-4F5A-BF21-5DE99A1CD6FB}"/>
    <dgm:cxn modelId="{02AB6ABD-E49F-418D-B4FE-81A4C2CB7DC9}" srcId="{D8DC3055-4117-4AD9-9502-A52D9BA77364}" destId="{37B0BB18-80A1-4F33-AA4C-EA4EAF882FB8}" srcOrd="3" destOrd="0" parTransId="{CF6E2518-D817-4F7B-A488-326C72D84A1E}" sibTransId="{03415652-9694-4C1C-AA22-F5D426A3B6B6}"/>
    <dgm:cxn modelId="{8CFAC8C3-EC31-DA4D-9CCD-DAFF05468938}" type="presOf" srcId="{3D734053-8EB5-4F4A-A2C8-D0C656B9DC16}" destId="{F5FC486B-555F-8947-BAAD-BA709ACFAABB}" srcOrd="0" destOrd="0" presId="urn:microsoft.com/office/officeart/2016/7/layout/LinearArrowProcessNumbered"/>
    <dgm:cxn modelId="{CFD8B8C6-F51D-413B-AF3D-1DC9F615B55D}" srcId="{D8DC3055-4117-4AD9-9502-A52D9BA77364}" destId="{00DB3124-0BC8-4480-8FD6-EDA997BFDC36}" srcOrd="2" destOrd="0" parTransId="{3601B6A9-7360-4D22-92A7-400E23D8567C}" sibTransId="{1C34ECBB-C82A-4478-ADD0-252DFAEF76B5}"/>
    <dgm:cxn modelId="{51E38ACB-0776-BB44-A77A-8CF06AFF6960}" type="presOf" srcId="{37B0BB18-80A1-4F33-AA4C-EA4EAF882FB8}" destId="{E9E99B5D-308D-A147-B268-0CA6C8C7087B}" srcOrd="0" destOrd="0" presId="urn:microsoft.com/office/officeart/2016/7/layout/LinearArrowProcessNumbered"/>
    <dgm:cxn modelId="{4E55EDF5-8ADD-214D-A0A3-A21346AC8F4F}" type="presOf" srcId="{D8DC3055-4117-4AD9-9502-A52D9BA77364}" destId="{08FD6155-621E-B34B-B8DC-349F6148BF7D}" srcOrd="0" destOrd="0" presId="urn:microsoft.com/office/officeart/2016/7/layout/LinearArrowProcessNumbered"/>
    <dgm:cxn modelId="{0FADC6F9-C5F9-461D-91B4-FD99DFA18692}" srcId="{D8DC3055-4117-4AD9-9502-A52D9BA77364}" destId="{3D734053-8EB5-4F4A-A2C8-D0C656B9DC16}" srcOrd="4" destOrd="0" parTransId="{430118B9-8EFD-419A-8B3D-B93ABF3E93C1}" sibTransId="{97ED0C77-18BE-4369-B389-F9491E1B6C64}"/>
    <dgm:cxn modelId="{533FD6FF-3722-1442-B395-7A2BA48FD9ED}" type="presOf" srcId="{03415652-9694-4C1C-AA22-F5D426A3B6B6}" destId="{25E48F6A-627D-084E-A104-760793571CE6}" srcOrd="0" destOrd="0" presId="urn:microsoft.com/office/officeart/2016/7/layout/LinearArrowProcessNumbered"/>
    <dgm:cxn modelId="{E643C7E4-8154-7E46-BE23-A85E3F1D63D0}" type="presParOf" srcId="{08FD6155-621E-B34B-B8DC-349F6148BF7D}" destId="{FE13C4DB-D196-3A4C-A268-BCAD3F88D50E}" srcOrd="0" destOrd="0" presId="urn:microsoft.com/office/officeart/2016/7/layout/LinearArrowProcessNumbered"/>
    <dgm:cxn modelId="{438D26C0-A358-444E-B01C-A12D4743EB38}" type="presParOf" srcId="{FE13C4DB-D196-3A4C-A268-BCAD3F88D50E}" destId="{ABF77370-E106-B44E-898B-90AB96819B26}" srcOrd="0" destOrd="0" presId="urn:microsoft.com/office/officeart/2016/7/layout/LinearArrowProcessNumbered"/>
    <dgm:cxn modelId="{C379347C-F762-2049-BC10-925C5C818EC9}" type="presParOf" srcId="{FE13C4DB-D196-3A4C-A268-BCAD3F88D50E}" destId="{B354DC04-DC37-8A4A-88DD-3FA092C300B4}" srcOrd="1" destOrd="0" presId="urn:microsoft.com/office/officeart/2016/7/layout/LinearArrowProcessNumbered"/>
    <dgm:cxn modelId="{46B5FD37-0BED-244B-B7BD-7D3D3D1932CA}" type="presParOf" srcId="{B354DC04-DC37-8A4A-88DD-3FA092C300B4}" destId="{56A15DB4-54F6-FC4A-A174-3FE454DF36BF}" srcOrd="0" destOrd="0" presId="urn:microsoft.com/office/officeart/2016/7/layout/LinearArrowProcessNumbered"/>
    <dgm:cxn modelId="{06D5FC43-1805-7747-95B7-DF537B478453}" type="presParOf" srcId="{B354DC04-DC37-8A4A-88DD-3FA092C300B4}" destId="{E91B94DC-CDC2-7442-85DC-2347B8C8AC36}" srcOrd="1" destOrd="0" presId="urn:microsoft.com/office/officeart/2016/7/layout/LinearArrowProcessNumbered"/>
    <dgm:cxn modelId="{7DF27301-F2A8-C34C-9ADC-AA6CB6ACEB89}" type="presParOf" srcId="{B354DC04-DC37-8A4A-88DD-3FA092C300B4}" destId="{65696639-934C-DF4C-B152-19D94C0CF1A2}" srcOrd="2" destOrd="0" presId="urn:microsoft.com/office/officeart/2016/7/layout/LinearArrowProcessNumbered"/>
    <dgm:cxn modelId="{0B0E4A0A-F3A6-A040-97BC-F3039D935B50}" type="presParOf" srcId="{B354DC04-DC37-8A4A-88DD-3FA092C300B4}" destId="{82912650-2B14-7443-8F47-F13D9BA8E1FF}" srcOrd="3" destOrd="0" presId="urn:microsoft.com/office/officeart/2016/7/layout/LinearArrowProcessNumbered"/>
    <dgm:cxn modelId="{C7F24879-8DA9-EC4F-9ABA-E227CDD29180}" type="presParOf" srcId="{FE13C4DB-D196-3A4C-A268-BCAD3F88D50E}" destId="{0631F2C5-21FE-0644-822E-38B2CC174A63}" srcOrd="2" destOrd="0" presId="urn:microsoft.com/office/officeart/2016/7/layout/LinearArrowProcessNumbered"/>
    <dgm:cxn modelId="{AFFD1A04-AB2A-3E43-8CAE-9D8C71796913}" type="presParOf" srcId="{08FD6155-621E-B34B-B8DC-349F6148BF7D}" destId="{7ED8CE11-935C-6348-AFCA-88873CE530DB}" srcOrd="1" destOrd="0" presId="urn:microsoft.com/office/officeart/2016/7/layout/LinearArrowProcessNumbered"/>
    <dgm:cxn modelId="{36AFE935-D1FF-2F4B-AB0D-62DD50745975}" type="presParOf" srcId="{08FD6155-621E-B34B-B8DC-349F6148BF7D}" destId="{65B5DDB7-B4E3-C244-84AF-8AD0E3C9047B}" srcOrd="2" destOrd="0" presId="urn:microsoft.com/office/officeart/2016/7/layout/LinearArrowProcessNumbered"/>
    <dgm:cxn modelId="{D9661175-12B5-AE47-AF6B-D9CD13432BF2}" type="presParOf" srcId="{65B5DDB7-B4E3-C244-84AF-8AD0E3C9047B}" destId="{18187B82-B4B0-304D-B864-6AC6CD87898A}" srcOrd="0" destOrd="0" presId="urn:microsoft.com/office/officeart/2016/7/layout/LinearArrowProcessNumbered"/>
    <dgm:cxn modelId="{61F5A3DF-529D-1A4B-BAF8-F74E552C9411}" type="presParOf" srcId="{65B5DDB7-B4E3-C244-84AF-8AD0E3C9047B}" destId="{EA8B3299-CE9B-DD4C-9129-3430C7DAA5E3}" srcOrd="1" destOrd="0" presId="urn:microsoft.com/office/officeart/2016/7/layout/LinearArrowProcessNumbered"/>
    <dgm:cxn modelId="{7E99C5D3-BDCD-1D4F-94DB-A037F46F6A3D}" type="presParOf" srcId="{EA8B3299-CE9B-DD4C-9129-3430C7DAA5E3}" destId="{293178E8-1E29-F94F-9E35-4CE6932E275B}" srcOrd="0" destOrd="0" presId="urn:microsoft.com/office/officeart/2016/7/layout/LinearArrowProcessNumbered"/>
    <dgm:cxn modelId="{88C95170-5E29-CE4F-B780-CFBD6A53689F}" type="presParOf" srcId="{EA8B3299-CE9B-DD4C-9129-3430C7DAA5E3}" destId="{EDA57CA2-0913-D849-BEC8-86998F556E18}" srcOrd="1" destOrd="0" presId="urn:microsoft.com/office/officeart/2016/7/layout/LinearArrowProcessNumbered"/>
    <dgm:cxn modelId="{7AEBB316-5BDC-A849-8995-CAB199F480A5}" type="presParOf" srcId="{EA8B3299-CE9B-DD4C-9129-3430C7DAA5E3}" destId="{7F45A619-5CFF-D44D-A0AF-50D5032AD25E}" srcOrd="2" destOrd="0" presId="urn:microsoft.com/office/officeart/2016/7/layout/LinearArrowProcessNumbered"/>
    <dgm:cxn modelId="{BDED2217-9B56-3542-BED2-DD003C1B17C3}" type="presParOf" srcId="{EA8B3299-CE9B-DD4C-9129-3430C7DAA5E3}" destId="{E563DC22-42B0-B64D-8BE5-09FD261AB1A9}" srcOrd="3" destOrd="0" presId="urn:microsoft.com/office/officeart/2016/7/layout/LinearArrowProcessNumbered"/>
    <dgm:cxn modelId="{38C86C97-22B9-A64C-B60B-E62B8E675110}" type="presParOf" srcId="{65B5DDB7-B4E3-C244-84AF-8AD0E3C9047B}" destId="{ADA8526F-4151-1B4D-871D-BC3A8F8977AB}" srcOrd="2" destOrd="0" presId="urn:microsoft.com/office/officeart/2016/7/layout/LinearArrowProcessNumbered"/>
    <dgm:cxn modelId="{12538239-9433-274C-A456-75529EE88A09}" type="presParOf" srcId="{08FD6155-621E-B34B-B8DC-349F6148BF7D}" destId="{FF0EB9CE-0180-6742-9471-57A8C9458014}" srcOrd="3" destOrd="0" presId="urn:microsoft.com/office/officeart/2016/7/layout/LinearArrowProcessNumbered"/>
    <dgm:cxn modelId="{00D72B4F-B15B-B544-A6B1-BB4D1F5D8DD2}" type="presParOf" srcId="{08FD6155-621E-B34B-B8DC-349F6148BF7D}" destId="{9CCB978B-1C32-BD4F-97E0-3547E2C7EFB2}" srcOrd="4" destOrd="0" presId="urn:microsoft.com/office/officeart/2016/7/layout/LinearArrowProcessNumbered"/>
    <dgm:cxn modelId="{D046F126-5DB8-1B45-AF4C-8949113EAC5A}" type="presParOf" srcId="{9CCB978B-1C32-BD4F-97E0-3547E2C7EFB2}" destId="{915AC5E8-0F75-1849-B620-35DD2CE7E807}" srcOrd="0" destOrd="0" presId="urn:microsoft.com/office/officeart/2016/7/layout/LinearArrowProcessNumbered"/>
    <dgm:cxn modelId="{61849352-79FC-2242-B4A7-E475419A2964}" type="presParOf" srcId="{9CCB978B-1C32-BD4F-97E0-3547E2C7EFB2}" destId="{4398FA97-C458-4B4D-A02C-896E6330C58D}" srcOrd="1" destOrd="0" presId="urn:microsoft.com/office/officeart/2016/7/layout/LinearArrowProcessNumbered"/>
    <dgm:cxn modelId="{178E0582-5B45-E645-89AE-8C5C05E49E8D}" type="presParOf" srcId="{4398FA97-C458-4B4D-A02C-896E6330C58D}" destId="{09429934-D56F-404D-B9B7-2DE44C68F106}" srcOrd="0" destOrd="0" presId="urn:microsoft.com/office/officeart/2016/7/layout/LinearArrowProcessNumbered"/>
    <dgm:cxn modelId="{C21E1CE8-C6BD-6949-A0A8-346278293EC1}" type="presParOf" srcId="{4398FA97-C458-4B4D-A02C-896E6330C58D}" destId="{8F43A610-1987-EA47-93C2-7175FE167527}" srcOrd="1" destOrd="0" presId="urn:microsoft.com/office/officeart/2016/7/layout/LinearArrowProcessNumbered"/>
    <dgm:cxn modelId="{88F63AE9-6C02-8543-BACD-CE4337621E46}" type="presParOf" srcId="{4398FA97-C458-4B4D-A02C-896E6330C58D}" destId="{D0CF152A-529E-B741-AC7B-A73076DBE3B0}" srcOrd="2" destOrd="0" presId="urn:microsoft.com/office/officeart/2016/7/layout/LinearArrowProcessNumbered"/>
    <dgm:cxn modelId="{BCF1E9B9-A37D-3843-B0B7-CE0AC9664424}" type="presParOf" srcId="{4398FA97-C458-4B4D-A02C-896E6330C58D}" destId="{98F9E05F-981A-D544-B214-2C61F5525787}" srcOrd="3" destOrd="0" presId="urn:microsoft.com/office/officeart/2016/7/layout/LinearArrowProcessNumbered"/>
    <dgm:cxn modelId="{0260B25B-4147-DC4C-A59B-B401526FE682}" type="presParOf" srcId="{9CCB978B-1C32-BD4F-97E0-3547E2C7EFB2}" destId="{06C80579-8A83-454A-9A34-B72FFEAB5DA4}" srcOrd="2" destOrd="0" presId="urn:microsoft.com/office/officeart/2016/7/layout/LinearArrowProcessNumbered"/>
    <dgm:cxn modelId="{7141CE07-2027-DB48-BBDA-E45C495D6FF3}" type="presParOf" srcId="{08FD6155-621E-B34B-B8DC-349F6148BF7D}" destId="{ABFDE9A6-5DA9-8246-BF2D-7CCE9F0D34C2}" srcOrd="5" destOrd="0" presId="urn:microsoft.com/office/officeart/2016/7/layout/LinearArrowProcessNumbered"/>
    <dgm:cxn modelId="{2FDD2289-5342-4246-818C-67B8317A9F01}" type="presParOf" srcId="{08FD6155-621E-B34B-B8DC-349F6148BF7D}" destId="{05D0C453-A727-F540-BC18-DEF4F735A427}" srcOrd="6" destOrd="0" presId="urn:microsoft.com/office/officeart/2016/7/layout/LinearArrowProcessNumbered"/>
    <dgm:cxn modelId="{F5802661-744D-554F-9964-8D264BCBE66D}" type="presParOf" srcId="{05D0C453-A727-F540-BC18-DEF4F735A427}" destId="{F2CB10A6-C023-A647-987E-D53F4C5EAE12}" srcOrd="0" destOrd="0" presId="urn:microsoft.com/office/officeart/2016/7/layout/LinearArrowProcessNumbered"/>
    <dgm:cxn modelId="{429EC7BA-B2F7-6F4C-BAD4-5556DC355B54}" type="presParOf" srcId="{05D0C453-A727-F540-BC18-DEF4F735A427}" destId="{6953FEDF-78C1-F142-BCC9-18B82EC4726C}" srcOrd="1" destOrd="0" presId="urn:microsoft.com/office/officeart/2016/7/layout/LinearArrowProcessNumbered"/>
    <dgm:cxn modelId="{78851511-F2EA-4549-85A0-69F5E027B246}" type="presParOf" srcId="{6953FEDF-78C1-F142-BCC9-18B82EC4726C}" destId="{20C9218A-4753-8F49-8CAD-10D00B8263EC}" srcOrd="0" destOrd="0" presId="urn:microsoft.com/office/officeart/2016/7/layout/LinearArrowProcessNumbered"/>
    <dgm:cxn modelId="{92669999-79CC-2F4F-9BB6-EC53211C35DF}" type="presParOf" srcId="{6953FEDF-78C1-F142-BCC9-18B82EC4726C}" destId="{A2122C2C-163B-D142-8FE2-20529D070388}" srcOrd="1" destOrd="0" presId="urn:microsoft.com/office/officeart/2016/7/layout/LinearArrowProcessNumbered"/>
    <dgm:cxn modelId="{8180722C-5A44-3248-833A-939AF64DDFB6}" type="presParOf" srcId="{6953FEDF-78C1-F142-BCC9-18B82EC4726C}" destId="{25E48F6A-627D-084E-A104-760793571CE6}" srcOrd="2" destOrd="0" presId="urn:microsoft.com/office/officeart/2016/7/layout/LinearArrowProcessNumbered"/>
    <dgm:cxn modelId="{F604CBBB-7FCE-9B44-9C82-66A7188BE1D8}" type="presParOf" srcId="{6953FEDF-78C1-F142-BCC9-18B82EC4726C}" destId="{A57443FC-8C26-1445-B786-F3DD9C3FDCEE}" srcOrd="3" destOrd="0" presId="urn:microsoft.com/office/officeart/2016/7/layout/LinearArrowProcessNumbered"/>
    <dgm:cxn modelId="{74A800B6-02E6-1344-8378-7C273AE6850F}" type="presParOf" srcId="{05D0C453-A727-F540-BC18-DEF4F735A427}" destId="{E9E99B5D-308D-A147-B268-0CA6C8C7087B}" srcOrd="2" destOrd="0" presId="urn:microsoft.com/office/officeart/2016/7/layout/LinearArrowProcessNumbered"/>
    <dgm:cxn modelId="{AF102275-ABBA-E249-A3E8-07DB5DCCEC8B}" type="presParOf" srcId="{08FD6155-621E-B34B-B8DC-349F6148BF7D}" destId="{BCED34FE-962C-2446-BDD8-05E79EAD0B3C}" srcOrd="7" destOrd="0" presId="urn:microsoft.com/office/officeart/2016/7/layout/LinearArrowProcessNumbered"/>
    <dgm:cxn modelId="{FCFD961A-6CEF-7247-9FE9-17FB0E32AE8A}" type="presParOf" srcId="{08FD6155-621E-B34B-B8DC-349F6148BF7D}" destId="{FD960E36-4221-CE47-A0AB-BA6EE5AF08AE}" srcOrd="8" destOrd="0" presId="urn:microsoft.com/office/officeart/2016/7/layout/LinearArrowProcessNumbered"/>
    <dgm:cxn modelId="{7ACA97EA-0723-9641-AFC2-12D2F2F2144E}" type="presParOf" srcId="{FD960E36-4221-CE47-A0AB-BA6EE5AF08AE}" destId="{1D01C3A5-115C-1345-A358-2636AF3980D5}" srcOrd="0" destOrd="0" presId="urn:microsoft.com/office/officeart/2016/7/layout/LinearArrowProcessNumbered"/>
    <dgm:cxn modelId="{6CAA59FE-430A-6D41-BB55-4C95E9F61BCB}" type="presParOf" srcId="{FD960E36-4221-CE47-A0AB-BA6EE5AF08AE}" destId="{36F1448A-9624-9E41-9C5F-59DAF5671C30}" srcOrd="1" destOrd="0" presId="urn:microsoft.com/office/officeart/2016/7/layout/LinearArrowProcessNumbered"/>
    <dgm:cxn modelId="{72A38B7B-6330-A444-BD16-7B8A1F5EDE50}" type="presParOf" srcId="{36F1448A-9624-9E41-9C5F-59DAF5671C30}" destId="{72110451-E30D-D349-83E1-608603E33E7A}" srcOrd="0" destOrd="0" presId="urn:microsoft.com/office/officeart/2016/7/layout/LinearArrowProcessNumbered"/>
    <dgm:cxn modelId="{D66421E4-5127-8D4D-BAE9-8AA7B290CD85}" type="presParOf" srcId="{36F1448A-9624-9E41-9C5F-59DAF5671C30}" destId="{BBD95A48-DE7A-8140-AD09-7D8E5DC62AA6}" srcOrd="1" destOrd="0" presId="urn:microsoft.com/office/officeart/2016/7/layout/LinearArrowProcessNumbered"/>
    <dgm:cxn modelId="{7950FC36-098C-BC45-B53D-88BAAA20E9D1}" type="presParOf" srcId="{36F1448A-9624-9E41-9C5F-59DAF5671C30}" destId="{72D9D4C3-5EBD-F147-AEAF-BFB09F2859DB}" srcOrd="2" destOrd="0" presId="urn:microsoft.com/office/officeart/2016/7/layout/LinearArrowProcessNumbered"/>
    <dgm:cxn modelId="{6BA2C7D7-88C6-8E4E-867B-2B2AF171DE61}" type="presParOf" srcId="{36F1448A-9624-9E41-9C5F-59DAF5671C30}" destId="{A6648429-0BDB-894C-B4E8-6784F5AC5A5F}" srcOrd="3" destOrd="0" presId="urn:microsoft.com/office/officeart/2016/7/layout/LinearArrowProcessNumbered"/>
    <dgm:cxn modelId="{9E2BE078-A80F-4E45-9644-294E4F95E683}" type="presParOf" srcId="{FD960E36-4221-CE47-A0AB-BA6EE5AF08AE}" destId="{F5FC486B-555F-8947-BAAD-BA709ACFAABB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298D1C-AA79-47D4-AB0A-2FE8FAC08CC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5AC2562-5FC4-46CB-8667-3EE912C36C0C}">
      <dgm:prSet/>
      <dgm:spPr/>
      <dgm:t>
        <a:bodyPr/>
        <a:lstStyle/>
        <a:p>
          <a:r>
            <a:rPr lang="en-US"/>
            <a:t>Gathering domain experts in the healthcare field was very challenging</a:t>
          </a:r>
        </a:p>
      </dgm:t>
    </dgm:pt>
    <dgm:pt modelId="{B2FC574D-A390-40E8-B9D1-3B2B6C9A8A4D}" type="parTrans" cxnId="{F0669B1D-F8F5-4185-A76C-4641E235BA8E}">
      <dgm:prSet/>
      <dgm:spPr/>
      <dgm:t>
        <a:bodyPr/>
        <a:lstStyle/>
        <a:p>
          <a:endParaRPr lang="en-US"/>
        </a:p>
      </dgm:t>
    </dgm:pt>
    <dgm:pt modelId="{1941331D-C083-442B-924C-F32F6B991395}" type="sibTrans" cxnId="{F0669B1D-F8F5-4185-A76C-4641E235BA8E}">
      <dgm:prSet/>
      <dgm:spPr/>
      <dgm:t>
        <a:bodyPr/>
        <a:lstStyle/>
        <a:p>
          <a:endParaRPr lang="en-US"/>
        </a:p>
      </dgm:t>
    </dgm:pt>
    <dgm:pt modelId="{5B6D2E7E-F828-48D3-A87D-986D1748223B}">
      <dgm:prSet/>
      <dgm:spPr/>
      <dgm:t>
        <a:bodyPr/>
        <a:lstStyle/>
        <a:p>
          <a:r>
            <a:rPr lang="en-US"/>
            <a:t>There are more features that could be added to improve user experience</a:t>
          </a:r>
        </a:p>
      </dgm:t>
    </dgm:pt>
    <dgm:pt modelId="{5B3AB982-B46A-49AA-9775-017A86CF9D1A}" type="parTrans" cxnId="{598E384E-CDCA-441F-8D58-3594E21AE1DD}">
      <dgm:prSet/>
      <dgm:spPr/>
      <dgm:t>
        <a:bodyPr/>
        <a:lstStyle/>
        <a:p>
          <a:endParaRPr lang="en-US"/>
        </a:p>
      </dgm:t>
    </dgm:pt>
    <dgm:pt modelId="{0C5A8DE7-480A-4778-B8B6-0B240EA7EBA3}" type="sibTrans" cxnId="{598E384E-CDCA-441F-8D58-3594E21AE1DD}">
      <dgm:prSet/>
      <dgm:spPr/>
      <dgm:t>
        <a:bodyPr/>
        <a:lstStyle/>
        <a:p>
          <a:endParaRPr lang="en-US"/>
        </a:p>
      </dgm:t>
    </dgm:pt>
    <dgm:pt modelId="{27207FAB-B0B4-4C74-A072-08ADB8F1345A}">
      <dgm:prSet/>
      <dgm:spPr/>
      <dgm:t>
        <a:bodyPr/>
        <a:lstStyle/>
        <a:p>
          <a:r>
            <a:rPr lang="en-US"/>
            <a:t>Deploying the application could be more portable</a:t>
          </a:r>
        </a:p>
      </dgm:t>
    </dgm:pt>
    <dgm:pt modelId="{DF315936-51EE-4FD7-B756-3BBFFF92EEEB}" type="parTrans" cxnId="{4182E500-6745-4BEA-85CB-9F2F078B79AF}">
      <dgm:prSet/>
      <dgm:spPr/>
      <dgm:t>
        <a:bodyPr/>
        <a:lstStyle/>
        <a:p>
          <a:endParaRPr lang="en-US"/>
        </a:p>
      </dgm:t>
    </dgm:pt>
    <dgm:pt modelId="{53294B80-EBC7-40DF-956F-A790F734A882}" type="sibTrans" cxnId="{4182E500-6745-4BEA-85CB-9F2F078B79AF}">
      <dgm:prSet/>
      <dgm:spPr/>
      <dgm:t>
        <a:bodyPr/>
        <a:lstStyle/>
        <a:p>
          <a:endParaRPr lang="en-US"/>
        </a:p>
      </dgm:t>
    </dgm:pt>
    <dgm:pt modelId="{5533B34D-1940-4178-A9D4-F76C3C1E1FA8}">
      <dgm:prSet/>
      <dgm:spPr/>
      <dgm:t>
        <a:bodyPr/>
        <a:lstStyle/>
        <a:p>
          <a:r>
            <a:rPr lang="en-US"/>
            <a:t>The final product fit the design requirements outlined by domain experts</a:t>
          </a:r>
        </a:p>
      </dgm:t>
    </dgm:pt>
    <dgm:pt modelId="{79C31258-CF9B-474F-8CC5-AF575AD94962}" type="parTrans" cxnId="{46214CE9-2720-46BC-9C6C-52BE62E28610}">
      <dgm:prSet/>
      <dgm:spPr/>
      <dgm:t>
        <a:bodyPr/>
        <a:lstStyle/>
        <a:p>
          <a:endParaRPr lang="en-US"/>
        </a:p>
      </dgm:t>
    </dgm:pt>
    <dgm:pt modelId="{CDA6384A-7DC4-4932-92AC-1B4ECEF5CFE5}" type="sibTrans" cxnId="{46214CE9-2720-46BC-9C6C-52BE62E28610}">
      <dgm:prSet/>
      <dgm:spPr/>
      <dgm:t>
        <a:bodyPr/>
        <a:lstStyle/>
        <a:p>
          <a:endParaRPr lang="en-US"/>
        </a:p>
      </dgm:t>
    </dgm:pt>
    <dgm:pt modelId="{EB7E0656-77EA-46CD-936D-67A0D8795D99}" type="pres">
      <dgm:prSet presAssocID="{3E298D1C-AA79-47D4-AB0A-2FE8FAC08CC8}" presName="root" presStyleCnt="0">
        <dgm:presLayoutVars>
          <dgm:dir/>
          <dgm:resizeHandles val="exact"/>
        </dgm:presLayoutVars>
      </dgm:prSet>
      <dgm:spPr/>
    </dgm:pt>
    <dgm:pt modelId="{2C34A673-BC22-4283-8DE2-1937BCD4E43B}" type="pres">
      <dgm:prSet presAssocID="{85AC2562-5FC4-46CB-8667-3EE912C36C0C}" presName="compNode" presStyleCnt="0"/>
      <dgm:spPr/>
    </dgm:pt>
    <dgm:pt modelId="{87BF3FC3-48A8-44FA-A4D7-58070EC02D79}" type="pres">
      <dgm:prSet presAssocID="{85AC2562-5FC4-46CB-8667-3EE912C36C0C}" presName="bgRect" presStyleLbl="bgShp" presStyleIdx="0" presStyleCnt="4"/>
      <dgm:spPr/>
    </dgm:pt>
    <dgm:pt modelId="{4B0812C2-9C33-4F8A-BC32-6D877A613136}" type="pres">
      <dgm:prSet presAssocID="{85AC2562-5FC4-46CB-8667-3EE912C36C0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E99D5DF-D747-4253-A892-7D2BE56F0059}" type="pres">
      <dgm:prSet presAssocID="{85AC2562-5FC4-46CB-8667-3EE912C36C0C}" presName="spaceRect" presStyleCnt="0"/>
      <dgm:spPr/>
    </dgm:pt>
    <dgm:pt modelId="{E39C58B0-09B8-47D8-89C0-AB463F6DE56A}" type="pres">
      <dgm:prSet presAssocID="{85AC2562-5FC4-46CB-8667-3EE912C36C0C}" presName="parTx" presStyleLbl="revTx" presStyleIdx="0" presStyleCnt="4">
        <dgm:presLayoutVars>
          <dgm:chMax val="0"/>
          <dgm:chPref val="0"/>
        </dgm:presLayoutVars>
      </dgm:prSet>
      <dgm:spPr/>
    </dgm:pt>
    <dgm:pt modelId="{E0F045A7-CD38-4595-BBC0-8770E0F23BD3}" type="pres">
      <dgm:prSet presAssocID="{1941331D-C083-442B-924C-F32F6B991395}" presName="sibTrans" presStyleCnt="0"/>
      <dgm:spPr/>
    </dgm:pt>
    <dgm:pt modelId="{B93D0A73-6BB7-44DB-BDAE-A2456F8F4708}" type="pres">
      <dgm:prSet presAssocID="{5B6D2E7E-F828-48D3-A87D-986D1748223B}" presName="compNode" presStyleCnt="0"/>
      <dgm:spPr/>
    </dgm:pt>
    <dgm:pt modelId="{6A82F555-7EA5-40C7-AF01-2E9E238CB50C}" type="pres">
      <dgm:prSet presAssocID="{5B6D2E7E-F828-48D3-A87D-986D1748223B}" presName="bgRect" presStyleLbl="bgShp" presStyleIdx="1" presStyleCnt="4"/>
      <dgm:spPr/>
    </dgm:pt>
    <dgm:pt modelId="{43BE60F4-187B-4FF2-956C-D9B1859BAF17}" type="pres">
      <dgm:prSet presAssocID="{5B6D2E7E-F828-48D3-A87D-986D1748223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411B9CA-06D1-48B0-9E0E-C411540A6B1B}" type="pres">
      <dgm:prSet presAssocID="{5B6D2E7E-F828-48D3-A87D-986D1748223B}" presName="spaceRect" presStyleCnt="0"/>
      <dgm:spPr/>
    </dgm:pt>
    <dgm:pt modelId="{7B284BE1-F241-4D41-9501-59CC1C1C1AB7}" type="pres">
      <dgm:prSet presAssocID="{5B6D2E7E-F828-48D3-A87D-986D1748223B}" presName="parTx" presStyleLbl="revTx" presStyleIdx="1" presStyleCnt="4">
        <dgm:presLayoutVars>
          <dgm:chMax val="0"/>
          <dgm:chPref val="0"/>
        </dgm:presLayoutVars>
      </dgm:prSet>
      <dgm:spPr/>
    </dgm:pt>
    <dgm:pt modelId="{DDE8CDF6-C920-4CF9-AC38-09A72B8F7E9D}" type="pres">
      <dgm:prSet presAssocID="{0C5A8DE7-480A-4778-B8B6-0B240EA7EBA3}" presName="sibTrans" presStyleCnt="0"/>
      <dgm:spPr/>
    </dgm:pt>
    <dgm:pt modelId="{877CA3E6-B524-4529-B86E-640CC4002D4F}" type="pres">
      <dgm:prSet presAssocID="{27207FAB-B0B4-4C74-A072-08ADB8F1345A}" presName="compNode" presStyleCnt="0"/>
      <dgm:spPr/>
    </dgm:pt>
    <dgm:pt modelId="{6CB726CB-B991-46EC-9663-1DA1F6AAFBEE}" type="pres">
      <dgm:prSet presAssocID="{27207FAB-B0B4-4C74-A072-08ADB8F1345A}" presName="bgRect" presStyleLbl="bgShp" presStyleIdx="2" presStyleCnt="4"/>
      <dgm:spPr/>
    </dgm:pt>
    <dgm:pt modelId="{09A34D68-715C-4BC2-8CD6-C3FE2BF7801D}" type="pres">
      <dgm:prSet presAssocID="{27207FAB-B0B4-4C74-A072-08ADB8F134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EBF40881-EBC1-4E21-9FBF-A0661AD4C47B}" type="pres">
      <dgm:prSet presAssocID="{27207FAB-B0B4-4C74-A072-08ADB8F1345A}" presName="spaceRect" presStyleCnt="0"/>
      <dgm:spPr/>
    </dgm:pt>
    <dgm:pt modelId="{C88B83BC-EBF1-4A83-9DE5-0FEEC91EDED1}" type="pres">
      <dgm:prSet presAssocID="{27207FAB-B0B4-4C74-A072-08ADB8F1345A}" presName="parTx" presStyleLbl="revTx" presStyleIdx="2" presStyleCnt="4">
        <dgm:presLayoutVars>
          <dgm:chMax val="0"/>
          <dgm:chPref val="0"/>
        </dgm:presLayoutVars>
      </dgm:prSet>
      <dgm:spPr/>
    </dgm:pt>
    <dgm:pt modelId="{028E5741-5DFF-4159-A11F-BF60BF15226F}" type="pres">
      <dgm:prSet presAssocID="{53294B80-EBC7-40DF-956F-A790F734A882}" presName="sibTrans" presStyleCnt="0"/>
      <dgm:spPr/>
    </dgm:pt>
    <dgm:pt modelId="{477D2B04-F954-45F1-9852-B2A8356983A6}" type="pres">
      <dgm:prSet presAssocID="{5533B34D-1940-4178-A9D4-F76C3C1E1FA8}" presName="compNode" presStyleCnt="0"/>
      <dgm:spPr/>
    </dgm:pt>
    <dgm:pt modelId="{7162EEEB-2086-496D-ADDA-B854BB73D705}" type="pres">
      <dgm:prSet presAssocID="{5533B34D-1940-4178-A9D4-F76C3C1E1FA8}" presName="bgRect" presStyleLbl="bgShp" presStyleIdx="3" presStyleCnt="4"/>
      <dgm:spPr/>
    </dgm:pt>
    <dgm:pt modelId="{4C37519C-6C62-4F72-A4CE-13193D97226F}" type="pres">
      <dgm:prSet presAssocID="{5533B34D-1940-4178-A9D4-F76C3C1E1FA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31C781B-4C94-4819-A16E-D9BA2AA3574C}" type="pres">
      <dgm:prSet presAssocID="{5533B34D-1940-4178-A9D4-F76C3C1E1FA8}" presName="spaceRect" presStyleCnt="0"/>
      <dgm:spPr/>
    </dgm:pt>
    <dgm:pt modelId="{E6D3D911-AEFF-49D5-B838-8840B83CE5F2}" type="pres">
      <dgm:prSet presAssocID="{5533B34D-1940-4178-A9D4-F76C3C1E1FA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182E500-6745-4BEA-85CB-9F2F078B79AF}" srcId="{3E298D1C-AA79-47D4-AB0A-2FE8FAC08CC8}" destId="{27207FAB-B0B4-4C74-A072-08ADB8F1345A}" srcOrd="2" destOrd="0" parTransId="{DF315936-51EE-4FD7-B756-3BBFFF92EEEB}" sibTransId="{53294B80-EBC7-40DF-956F-A790F734A882}"/>
    <dgm:cxn modelId="{F0669B1D-F8F5-4185-A76C-4641E235BA8E}" srcId="{3E298D1C-AA79-47D4-AB0A-2FE8FAC08CC8}" destId="{85AC2562-5FC4-46CB-8667-3EE912C36C0C}" srcOrd="0" destOrd="0" parTransId="{B2FC574D-A390-40E8-B9D1-3B2B6C9A8A4D}" sibTransId="{1941331D-C083-442B-924C-F32F6B991395}"/>
    <dgm:cxn modelId="{26F9A82F-B53C-4363-845C-386A453FEBBE}" type="presOf" srcId="{3E298D1C-AA79-47D4-AB0A-2FE8FAC08CC8}" destId="{EB7E0656-77EA-46CD-936D-67A0D8795D99}" srcOrd="0" destOrd="0" presId="urn:microsoft.com/office/officeart/2018/2/layout/IconVerticalSolidList"/>
    <dgm:cxn modelId="{598E384E-CDCA-441F-8D58-3594E21AE1DD}" srcId="{3E298D1C-AA79-47D4-AB0A-2FE8FAC08CC8}" destId="{5B6D2E7E-F828-48D3-A87D-986D1748223B}" srcOrd="1" destOrd="0" parTransId="{5B3AB982-B46A-49AA-9775-017A86CF9D1A}" sibTransId="{0C5A8DE7-480A-4778-B8B6-0B240EA7EBA3}"/>
    <dgm:cxn modelId="{B0664D5F-0E39-4770-AD05-E5D4F8E9A4D2}" type="presOf" srcId="{5B6D2E7E-F828-48D3-A87D-986D1748223B}" destId="{7B284BE1-F241-4D41-9501-59CC1C1C1AB7}" srcOrd="0" destOrd="0" presId="urn:microsoft.com/office/officeart/2018/2/layout/IconVerticalSolidList"/>
    <dgm:cxn modelId="{3E841B68-03FB-4F63-AEF7-6F27A2D6D988}" type="presOf" srcId="{5533B34D-1940-4178-A9D4-F76C3C1E1FA8}" destId="{E6D3D911-AEFF-49D5-B838-8840B83CE5F2}" srcOrd="0" destOrd="0" presId="urn:microsoft.com/office/officeart/2018/2/layout/IconVerticalSolidList"/>
    <dgm:cxn modelId="{4BEACA8B-E50D-46D6-A9FB-525D642814FE}" type="presOf" srcId="{27207FAB-B0B4-4C74-A072-08ADB8F1345A}" destId="{C88B83BC-EBF1-4A83-9DE5-0FEEC91EDED1}" srcOrd="0" destOrd="0" presId="urn:microsoft.com/office/officeart/2018/2/layout/IconVerticalSolidList"/>
    <dgm:cxn modelId="{46214CE9-2720-46BC-9C6C-52BE62E28610}" srcId="{3E298D1C-AA79-47D4-AB0A-2FE8FAC08CC8}" destId="{5533B34D-1940-4178-A9D4-F76C3C1E1FA8}" srcOrd="3" destOrd="0" parTransId="{79C31258-CF9B-474F-8CC5-AF575AD94962}" sibTransId="{CDA6384A-7DC4-4932-92AC-1B4ECEF5CFE5}"/>
    <dgm:cxn modelId="{229221FB-A77D-44C2-A500-F40F20B0B410}" type="presOf" srcId="{85AC2562-5FC4-46CB-8667-3EE912C36C0C}" destId="{E39C58B0-09B8-47D8-89C0-AB463F6DE56A}" srcOrd="0" destOrd="0" presId="urn:microsoft.com/office/officeart/2018/2/layout/IconVerticalSolidList"/>
    <dgm:cxn modelId="{DAA4CAAC-AD7F-4CF7-911D-90529318C65C}" type="presParOf" srcId="{EB7E0656-77EA-46CD-936D-67A0D8795D99}" destId="{2C34A673-BC22-4283-8DE2-1937BCD4E43B}" srcOrd="0" destOrd="0" presId="urn:microsoft.com/office/officeart/2018/2/layout/IconVerticalSolidList"/>
    <dgm:cxn modelId="{DEFF69C9-ECC0-48F9-B6E5-E386207D9787}" type="presParOf" srcId="{2C34A673-BC22-4283-8DE2-1937BCD4E43B}" destId="{87BF3FC3-48A8-44FA-A4D7-58070EC02D79}" srcOrd="0" destOrd="0" presId="urn:microsoft.com/office/officeart/2018/2/layout/IconVerticalSolidList"/>
    <dgm:cxn modelId="{AE20BE0B-7250-4733-AD48-8739F2E85232}" type="presParOf" srcId="{2C34A673-BC22-4283-8DE2-1937BCD4E43B}" destId="{4B0812C2-9C33-4F8A-BC32-6D877A613136}" srcOrd="1" destOrd="0" presId="urn:microsoft.com/office/officeart/2018/2/layout/IconVerticalSolidList"/>
    <dgm:cxn modelId="{D47E1071-FB46-4731-8033-7A80F0F5FDFB}" type="presParOf" srcId="{2C34A673-BC22-4283-8DE2-1937BCD4E43B}" destId="{AE99D5DF-D747-4253-A892-7D2BE56F0059}" srcOrd="2" destOrd="0" presId="urn:microsoft.com/office/officeart/2018/2/layout/IconVerticalSolidList"/>
    <dgm:cxn modelId="{099978DE-9A8E-4A53-9D83-A1EA1005B176}" type="presParOf" srcId="{2C34A673-BC22-4283-8DE2-1937BCD4E43B}" destId="{E39C58B0-09B8-47D8-89C0-AB463F6DE56A}" srcOrd="3" destOrd="0" presId="urn:microsoft.com/office/officeart/2018/2/layout/IconVerticalSolidList"/>
    <dgm:cxn modelId="{111687B7-06E6-4B49-B2C6-2957FB4E984B}" type="presParOf" srcId="{EB7E0656-77EA-46CD-936D-67A0D8795D99}" destId="{E0F045A7-CD38-4595-BBC0-8770E0F23BD3}" srcOrd="1" destOrd="0" presId="urn:microsoft.com/office/officeart/2018/2/layout/IconVerticalSolidList"/>
    <dgm:cxn modelId="{686A1A11-1FA8-4EC7-858C-4DC19A5EBCB9}" type="presParOf" srcId="{EB7E0656-77EA-46CD-936D-67A0D8795D99}" destId="{B93D0A73-6BB7-44DB-BDAE-A2456F8F4708}" srcOrd="2" destOrd="0" presId="urn:microsoft.com/office/officeart/2018/2/layout/IconVerticalSolidList"/>
    <dgm:cxn modelId="{1775BB62-AD55-49D9-93E5-EB36DBFC437C}" type="presParOf" srcId="{B93D0A73-6BB7-44DB-BDAE-A2456F8F4708}" destId="{6A82F555-7EA5-40C7-AF01-2E9E238CB50C}" srcOrd="0" destOrd="0" presId="urn:microsoft.com/office/officeart/2018/2/layout/IconVerticalSolidList"/>
    <dgm:cxn modelId="{C6D23E75-BCAB-41D2-9775-96E4FEAC5391}" type="presParOf" srcId="{B93D0A73-6BB7-44DB-BDAE-A2456F8F4708}" destId="{43BE60F4-187B-4FF2-956C-D9B1859BAF17}" srcOrd="1" destOrd="0" presId="urn:microsoft.com/office/officeart/2018/2/layout/IconVerticalSolidList"/>
    <dgm:cxn modelId="{7B28A1FA-AD55-4E56-8659-3A4D72A65546}" type="presParOf" srcId="{B93D0A73-6BB7-44DB-BDAE-A2456F8F4708}" destId="{7411B9CA-06D1-48B0-9E0E-C411540A6B1B}" srcOrd="2" destOrd="0" presId="urn:microsoft.com/office/officeart/2018/2/layout/IconVerticalSolidList"/>
    <dgm:cxn modelId="{5AE95912-3F05-4BC1-8E59-F96915E91980}" type="presParOf" srcId="{B93D0A73-6BB7-44DB-BDAE-A2456F8F4708}" destId="{7B284BE1-F241-4D41-9501-59CC1C1C1AB7}" srcOrd="3" destOrd="0" presId="urn:microsoft.com/office/officeart/2018/2/layout/IconVerticalSolidList"/>
    <dgm:cxn modelId="{6A79BAF5-296C-49AD-80D8-E75DF5602F42}" type="presParOf" srcId="{EB7E0656-77EA-46CD-936D-67A0D8795D99}" destId="{DDE8CDF6-C920-4CF9-AC38-09A72B8F7E9D}" srcOrd="3" destOrd="0" presId="urn:microsoft.com/office/officeart/2018/2/layout/IconVerticalSolidList"/>
    <dgm:cxn modelId="{B77D8952-359B-4985-AFC6-46FB28497EFC}" type="presParOf" srcId="{EB7E0656-77EA-46CD-936D-67A0D8795D99}" destId="{877CA3E6-B524-4529-B86E-640CC4002D4F}" srcOrd="4" destOrd="0" presId="urn:microsoft.com/office/officeart/2018/2/layout/IconVerticalSolidList"/>
    <dgm:cxn modelId="{7A95E798-127F-4D4B-B782-B080868AFF85}" type="presParOf" srcId="{877CA3E6-B524-4529-B86E-640CC4002D4F}" destId="{6CB726CB-B991-46EC-9663-1DA1F6AAFBEE}" srcOrd="0" destOrd="0" presId="urn:microsoft.com/office/officeart/2018/2/layout/IconVerticalSolidList"/>
    <dgm:cxn modelId="{3EC958A3-476D-4302-9ACE-FCC74D80AB85}" type="presParOf" srcId="{877CA3E6-B524-4529-B86E-640CC4002D4F}" destId="{09A34D68-715C-4BC2-8CD6-C3FE2BF7801D}" srcOrd="1" destOrd="0" presId="urn:microsoft.com/office/officeart/2018/2/layout/IconVerticalSolidList"/>
    <dgm:cxn modelId="{0A1D69BE-0E49-45CA-92E2-09D6EF0A2E0E}" type="presParOf" srcId="{877CA3E6-B524-4529-B86E-640CC4002D4F}" destId="{EBF40881-EBC1-4E21-9FBF-A0661AD4C47B}" srcOrd="2" destOrd="0" presId="urn:microsoft.com/office/officeart/2018/2/layout/IconVerticalSolidList"/>
    <dgm:cxn modelId="{6F0AD6C0-C98A-410A-B2F7-312F9C011A0F}" type="presParOf" srcId="{877CA3E6-B524-4529-B86E-640CC4002D4F}" destId="{C88B83BC-EBF1-4A83-9DE5-0FEEC91EDED1}" srcOrd="3" destOrd="0" presId="urn:microsoft.com/office/officeart/2018/2/layout/IconVerticalSolidList"/>
    <dgm:cxn modelId="{EE8BE514-167D-49C8-823B-058C9A41C615}" type="presParOf" srcId="{EB7E0656-77EA-46CD-936D-67A0D8795D99}" destId="{028E5741-5DFF-4159-A11F-BF60BF15226F}" srcOrd="5" destOrd="0" presId="urn:microsoft.com/office/officeart/2018/2/layout/IconVerticalSolidList"/>
    <dgm:cxn modelId="{287804DC-6787-4DCD-86CA-BA9189312C5C}" type="presParOf" srcId="{EB7E0656-77EA-46CD-936D-67A0D8795D99}" destId="{477D2B04-F954-45F1-9852-B2A8356983A6}" srcOrd="6" destOrd="0" presId="urn:microsoft.com/office/officeart/2018/2/layout/IconVerticalSolidList"/>
    <dgm:cxn modelId="{79138F20-56D0-462B-A4DC-E1B5122CB183}" type="presParOf" srcId="{477D2B04-F954-45F1-9852-B2A8356983A6}" destId="{7162EEEB-2086-496D-ADDA-B854BB73D705}" srcOrd="0" destOrd="0" presId="urn:microsoft.com/office/officeart/2018/2/layout/IconVerticalSolidList"/>
    <dgm:cxn modelId="{1C90FF10-3B03-446B-834E-ED70FE50DF9C}" type="presParOf" srcId="{477D2B04-F954-45F1-9852-B2A8356983A6}" destId="{4C37519C-6C62-4F72-A4CE-13193D97226F}" srcOrd="1" destOrd="0" presId="urn:microsoft.com/office/officeart/2018/2/layout/IconVerticalSolidList"/>
    <dgm:cxn modelId="{2E1AAFA0-AD2B-4C44-8973-BB700C96EE1B}" type="presParOf" srcId="{477D2B04-F954-45F1-9852-B2A8356983A6}" destId="{531C781B-4C94-4819-A16E-D9BA2AA3574C}" srcOrd="2" destOrd="0" presId="urn:microsoft.com/office/officeart/2018/2/layout/IconVerticalSolidList"/>
    <dgm:cxn modelId="{E7876665-B95C-4F73-AFB0-278F27E993E7}" type="presParOf" srcId="{477D2B04-F954-45F1-9852-B2A8356983A6}" destId="{E6D3D911-AEFF-49D5-B838-8840B83CE5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0157FD-CA78-4E9D-98CC-E9F63CCF1C6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199F1D-2C52-4CC6-9F5E-4296486FEC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Major issues in HTS</a:t>
          </a:r>
        </a:p>
      </dgm:t>
    </dgm:pt>
    <dgm:pt modelId="{DFBE7280-6F02-40BE-B84B-9FB0E235AB8F}" type="parTrans" cxnId="{61F67188-7F56-4C46-9034-4398AD8E6F0C}">
      <dgm:prSet/>
      <dgm:spPr/>
      <dgm:t>
        <a:bodyPr/>
        <a:lstStyle/>
        <a:p>
          <a:endParaRPr lang="en-US"/>
        </a:p>
      </dgm:t>
    </dgm:pt>
    <dgm:pt modelId="{3D77E21B-9655-4747-A1DF-D64241620D01}" type="sibTrans" cxnId="{61F67188-7F56-4C46-9034-4398AD8E6F0C}">
      <dgm:prSet/>
      <dgm:spPr/>
      <dgm:t>
        <a:bodyPr/>
        <a:lstStyle/>
        <a:p>
          <a:endParaRPr lang="en-US"/>
        </a:p>
      </dgm:t>
    </dgm:pt>
    <dgm:pt modelId="{40515478-7625-4457-AB67-36D12EB8233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Blockchain-based auction provides a solution</a:t>
          </a:r>
        </a:p>
      </dgm:t>
    </dgm:pt>
    <dgm:pt modelId="{35C50267-EDBC-4B61-B603-A0D6C3097331}" type="parTrans" cxnId="{FD534309-7782-4CB8-8A40-B56BEF6D5784}">
      <dgm:prSet/>
      <dgm:spPr/>
      <dgm:t>
        <a:bodyPr/>
        <a:lstStyle/>
        <a:p>
          <a:endParaRPr lang="en-US"/>
        </a:p>
      </dgm:t>
    </dgm:pt>
    <dgm:pt modelId="{5CD6C453-B900-4028-922F-9B2501EA57C0}" type="sibTrans" cxnId="{FD534309-7782-4CB8-8A40-B56BEF6D5784}">
      <dgm:prSet/>
      <dgm:spPr/>
      <dgm:t>
        <a:bodyPr/>
        <a:lstStyle/>
        <a:p>
          <a:endParaRPr lang="en-US"/>
        </a:p>
      </dgm:t>
    </dgm:pt>
    <dgm:pt modelId="{DE501ADA-A93C-472D-AB34-DC09834253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Found suitable blockchain mechanism</a:t>
          </a:r>
        </a:p>
      </dgm:t>
    </dgm:pt>
    <dgm:pt modelId="{A0E1BCA8-0434-4F25-87F8-9F186F89A5F1}" type="parTrans" cxnId="{D55666BD-219B-4E3E-8E6C-B34DC49D53AA}">
      <dgm:prSet/>
      <dgm:spPr/>
      <dgm:t>
        <a:bodyPr/>
        <a:lstStyle/>
        <a:p>
          <a:endParaRPr lang="en-US"/>
        </a:p>
      </dgm:t>
    </dgm:pt>
    <dgm:pt modelId="{5A27364A-C3BA-4C81-BE13-1F84D8DD245A}" type="sibTrans" cxnId="{D55666BD-219B-4E3E-8E6C-B34DC49D53AA}">
      <dgm:prSet/>
      <dgm:spPr/>
      <dgm:t>
        <a:bodyPr/>
        <a:lstStyle/>
        <a:p>
          <a:endParaRPr lang="en-US"/>
        </a:p>
      </dgm:t>
    </dgm:pt>
    <dgm:pt modelId="{7EFE4C5D-AE1C-46B4-ACA4-244072737C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Generated design requirements through interviews</a:t>
          </a:r>
        </a:p>
      </dgm:t>
    </dgm:pt>
    <dgm:pt modelId="{1B253664-5329-4D1F-B0EF-F12035987691}" type="parTrans" cxnId="{BADEECDE-B0DA-4B81-9E38-C3F8DE142E52}">
      <dgm:prSet/>
      <dgm:spPr/>
      <dgm:t>
        <a:bodyPr/>
        <a:lstStyle/>
        <a:p>
          <a:endParaRPr lang="en-US"/>
        </a:p>
      </dgm:t>
    </dgm:pt>
    <dgm:pt modelId="{C3A78DD8-E2B9-452E-A540-25896C43A49F}" type="sibTrans" cxnId="{BADEECDE-B0DA-4B81-9E38-C3F8DE142E52}">
      <dgm:prSet/>
      <dgm:spPr/>
      <dgm:t>
        <a:bodyPr/>
        <a:lstStyle/>
        <a:p>
          <a:endParaRPr lang="en-US"/>
        </a:p>
      </dgm:t>
    </dgm:pt>
    <dgm:pt modelId="{1A110D3C-37E3-4C28-A745-74683AE042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Implemented NextJS application</a:t>
          </a:r>
        </a:p>
      </dgm:t>
    </dgm:pt>
    <dgm:pt modelId="{B35C1E65-7A0B-414D-BE60-48366DE129C5}" type="parTrans" cxnId="{6B1FFFE1-83AD-4ECE-BCA2-081CB0AC3DCF}">
      <dgm:prSet/>
      <dgm:spPr/>
      <dgm:t>
        <a:bodyPr/>
        <a:lstStyle/>
        <a:p>
          <a:endParaRPr lang="en-US"/>
        </a:p>
      </dgm:t>
    </dgm:pt>
    <dgm:pt modelId="{CCB23FF5-DB98-4A47-BDE6-80E5580546EF}" type="sibTrans" cxnId="{6B1FFFE1-83AD-4ECE-BCA2-081CB0AC3DCF}">
      <dgm:prSet/>
      <dgm:spPr/>
      <dgm:t>
        <a:bodyPr/>
        <a:lstStyle/>
        <a:p>
          <a:endParaRPr lang="en-US"/>
        </a:p>
      </dgm:t>
    </dgm:pt>
    <dgm:pt modelId="{04918056-2B34-4493-9689-D32D67670DD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Evaluated prototype cost and API latency</a:t>
          </a:r>
        </a:p>
      </dgm:t>
    </dgm:pt>
    <dgm:pt modelId="{49F152EA-BBA9-4847-91CA-4192A2068B94}" type="parTrans" cxnId="{EE817CC2-9CFB-44DA-AA2B-0D249C67D63D}">
      <dgm:prSet/>
      <dgm:spPr/>
      <dgm:t>
        <a:bodyPr/>
        <a:lstStyle/>
        <a:p>
          <a:endParaRPr lang="en-US"/>
        </a:p>
      </dgm:t>
    </dgm:pt>
    <dgm:pt modelId="{718DE628-B2A6-48FF-9F01-717DCB43A751}" type="sibTrans" cxnId="{EE817CC2-9CFB-44DA-AA2B-0D249C67D63D}">
      <dgm:prSet/>
      <dgm:spPr/>
      <dgm:t>
        <a:bodyPr/>
        <a:lstStyle/>
        <a:p>
          <a:endParaRPr lang="en-US"/>
        </a:p>
      </dgm:t>
    </dgm:pt>
    <dgm:pt modelId="{58E12082-E248-47BB-A966-990CCCE013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Validated domain expert requirements are satisfied</a:t>
          </a:r>
        </a:p>
      </dgm:t>
    </dgm:pt>
    <dgm:pt modelId="{BF728C11-2C10-46A6-9D58-EC6D0BF74F49}" type="parTrans" cxnId="{3B6E322A-D5FD-4F78-B6E0-77A6805B75FC}">
      <dgm:prSet/>
      <dgm:spPr/>
      <dgm:t>
        <a:bodyPr/>
        <a:lstStyle/>
        <a:p>
          <a:endParaRPr lang="en-US"/>
        </a:p>
      </dgm:t>
    </dgm:pt>
    <dgm:pt modelId="{2BD957E0-70C9-4710-8FCC-1FB803EF8A06}" type="sibTrans" cxnId="{3B6E322A-D5FD-4F78-B6E0-77A6805B75FC}">
      <dgm:prSet/>
      <dgm:spPr/>
      <dgm:t>
        <a:bodyPr/>
        <a:lstStyle/>
        <a:p>
          <a:endParaRPr lang="en-US"/>
        </a:p>
      </dgm:t>
    </dgm:pt>
    <dgm:pt modelId="{CB19F0F4-035F-44DB-85E8-C5DA2114765B}" type="pres">
      <dgm:prSet presAssocID="{A10157FD-CA78-4E9D-98CC-E9F63CCF1C67}" presName="root" presStyleCnt="0">
        <dgm:presLayoutVars>
          <dgm:dir/>
          <dgm:resizeHandles val="exact"/>
        </dgm:presLayoutVars>
      </dgm:prSet>
      <dgm:spPr/>
    </dgm:pt>
    <dgm:pt modelId="{8BE3A9D1-2991-48B8-91A1-84E62565FF46}" type="pres">
      <dgm:prSet presAssocID="{20199F1D-2C52-4CC6-9F5E-4296486FECCA}" presName="compNode" presStyleCnt="0"/>
      <dgm:spPr/>
    </dgm:pt>
    <dgm:pt modelId="{9EC75FEB-2760-42E7-BD83-3CEBBED57F49}" type="pres">
      <dgm:prSet presAssocID="{20199F1D-2C52-4CC6-9F5E-4296486FECCA}" presName="bgRect" presStyleLbl="bgShp" presStyleIdx="0" presStyleCnt="7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913D8E7E-6FE3-46E2-B802-6963CD2C801E}" type="pres">
      <dgm:prSet presAssocID="{20199F1D-2C52-4CC6-9F5E-4296486FECC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69983E55-9906-46E9-84D5-5872580EF4CD}" type="pres">
      <dgm:prSet presAssocID="{20199F1D-2C52-4CC6-9F5E-4296486FECCA}" presName="spaceRect" presStyleCnt="0"/>
      <dgm:spPr/>
    </dgm:pt>
    <dgm:pt modelId="{306F6803-D844-4A4B-AEA0-F523AF755DD1}" type="pres">
      <dgm:prSet presAssocID="{20199F1D-2C52-4CC6-9F5E-4296486FECCA}" presName="parTx" presStyleLbl="revTx" presStyleIdx="0" presStyleCnt="7">
        <dgm:presLayoutVars>
          <dgm:chMax val="0"/>
          <dgm:chPref val="0"/>
        </dgm:presLayoutVars>
      </dgm:prSet>
      <dgm:spPr/>
    </dgm:pt>
    <dgm:pt modelId="{E277FD82-B25D-4A94-BE1C-F89D09C3D49C}" type="pres">
      <dgm:prSet presAssocID="{3D77E21B-9655-4747-A1DF-D64241620D01}" presName="sibTrans" presStyleCnt="0"/>
      <dgm:spPr/>
    </dgm:pt>
    <dgm:pt modelId="{A6DD8210-2A16-4F34-9D62-4143753E6063}" type="pres">
      <dgm:prSet presAssocID="{40515478-7625-4457-AB67-36D12EB8233A}" presName="compNode" presStyleCnt="0"/>
      <dgm:spPr/>
    </dgm:pt>
    <dgm:pt modelId="{7B9CFF06-E0D6-43C9-B603-65C86335E900}" type="pres">
      <dgm:prSet presAssocID="{40515478-7625-4457-AB67-36D12EB8233A}" presName="bgRect" presStyleLbl="bgShp" presStyleIdx="1" presStyleCnt="7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90EF9C1D-58BE-46A1-A509-77EB149E8379}" type="pres">
      <dgm:prSet presAssocID="{40515478-7625-4457-AB67-36D12EB8233A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let"/>
        </a:ext>
      </dgm:extLst>
    </dgm:pt>
    <dgm:pt modelId="{25A8EF97-E51F-4B02-9973-92DF57FC8E8E}" type="pres">
      <dgm:prSet presAssocID="{40515478-7625-4457-AB67-36D12EB8233A}" presName="spaceRect" presStyleCnt="0"/>
      <dgm:spPr/>
    </dgm:pt>
    <dgm:pt modelId="{1D22F4E0-5964-4DD7-A377-EE3D04AB1885}" type="pres">
      <dgm:prSet presAssocID="{40515478-7625-4457-AB67-36D12EB8233A}" presName="parTx" presStyleLbl="revTx" presStyleIdx="1" presStyleCnt="7">
        <dgm:presLayoutVars>
          <dgm:chMax val="0"/>
          <dgm:chPref val="0"/>
        </dgm:presLayoutVars>
      </dgm:prSet>
      <dgm:spPr/>
    </dgm:pt>
    <dgm:pt modelId="{68A81C06-BC4F-4E85-8B90-B35740A1973D}" type="pres">
      <dgm:prSet presAssocID="{5CD6C453-B900-4028-922F-9B2501EA57C0}" presName="sibTrans" presStyleCnt="0"/>
      <dgm:spPr/>
    </dgm:pt>
    <dgm:pt modelId="{75335CB2-ACD6-4636-837E-5E373F5825C1}" type="pres">
      <dgm:prSet presAssocID="{DE501ADA-A93C-472D-AB34-DC0983425375}" presName="compNode" presStyleCnt="0"/>
      <dgm:spPr/>
    </dgm:pt>
    <dgm:pt modelId="{31002E26-37C2-43F9-B91F-97CEA6AF0996}" type="pres">
      <dgm:prSet presAssocID="{DE501ADA-A93C-472D-AB34-DC0983425375}" presName="bgRect" presStyleLbl="bgShp" presStyleIdx="2" presStyleCnt="7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A4F95B5D-ABAE-461E-AC24-F7C2BEAE4829}" type="pres">
      <dgm:prSet presAssocID="{DE501ADA-A93C-472D-AB34-DC0983425375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05DA683-0AB2-4E97-907A-9A6E822308BF}" type="pres">
      <dgm:prSet presAssocID="{DE501ADA-A93C-472D-AB34-DC0983425375}" presName="spaceRect" presStyleCnt="0"/>
      <dgm:spPr/>
    </dgm:pt>
    <dgm:pt modelId="{81891643-4BCC-441D-A3C7-E37AA3580A01}" type="pres">
      <dgm:prSet presAssocID="{DE501ADA-A93C-472D-AB34-DC0983425375}" presName="parTx" presStyleLbl="revTx" presStyleIdx="2" presStyleCnt="7">
        <dgm:presLayoutVars>
          <dgm:chMax val="0"/>
          <dgm:chPref val="0"/>
        </dgm:presLayoutVars>
      </dgm:prSet>
      <dgm:spPr/>
    </dgm:pt>
    <dgm:pt modelId="{74E51296-A691-4AC1-910B-54CB44F59FED}" type="pres">
      <dgm:prSet presAssocID="{5A27364A-C3BA-4C81-BE13-1F84D8DD245A}" presName="sibTrans" presStyleCnt="0"/>
      <dgm:spPr/>
    </dgm:pt>
    <dgm:pt modelId="{064D67D3-B358-4077-86A8-A5C8E37D609F}" type="pres">
      <dgm:prSet presAssocID="{7EFE4C5D-AE1C-46B4-ACA4-244072737C91}" presName="compNode" presStyleCnt="0"/>
      <dgm:spPr/>
    </dgm:pt>
    <dgm:pt modelId="{D9FB5B7C-78F5-43B4-BEDD-54A9D0AF53D6}" type="pres">
      <dgm:prSet presAssocID="{7EFE4C5D-AE1C-46B4-ACA4-244072737C91}" presName="bgRect" presStyleLbl="bgShp" presStyleIdx="3" presStyleCnt="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BBC1DD91-B794-47D3-AC51-18E6F333DE63}" type="pres">
      <dgm:prSet presAssocID="{7EFE4C5D-AE1C-46B4-ACA4-244072737C91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822C9B4-CD26-461A-8260-A7F5E0598F91}" type="pres">
      <dgm:prSet presAssocID="{7EFE4C5D-AE1C-46B4-ACA4-244072737C91}" presName="spaceRect" presStyleCnt="0"/>
      <dgm:spPr/>
    </dgm:pt>
    <dgm:pt modelId="{4F852DEA-470B-4B67-8F49-72B51575E85C}" type="pres">
      <dgm:prSet presAssocID="{7EFE4C5D-AE1C-46B4-ACA4-244072737C91}" presName="parTx" presStyleLbl="revTx" presStyleIdx="3" presStyleCnt="7">
        <dgm:presLayoutVars>
          <dgm:chMax val="0"/>
          <dgm:chPref val="0"/>
        </dgm:presLayoutVars>
      </dgm:prSet>
      <dgm:spPr/>
    </dgm:pt>
    <dgm:pt modelId="{2F518277-93DE-4D0C-8E91-5C5FC8177ADB}" type="pres">
      <dgm:prSet presAssocID="{C3A78DD8-E2B9-452E-A540-25896C43A49F}" presName="sibTrans" presStyleCnt="0"/>
      <dgm:spPr/>
    </dgm:pt>
    <dgm:pt modelId="{3549672D-62B3-450A-BCEE-941CBE056861}" type="pres">
      <dgm:prSet presAssocID="{1A110D3C-37E3-4C28-A745-74683AE042AE}" presName="compNode" presStyleCnt="0"/>
      <dgm:spPr/>
    </dgm:pt>
    <dgm:pt modelId="{84EE0476-9123-4746-96F3-9E9966790DA2}" type="pres">
      <dgm:prSet presAssocID="{1A110D3C-37E3-4C28-A745-74683AE042AE}" presName="bgRect" presStyleLbl="bgShp" presStyleIdx="4" presStyleCnt="7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D93A7E8D-24DC-4CB2-8706-8E83D4CAF751}" type="pres">
      <dgm:prSet presAssocID="{1A110D3C-37E3-4C28-A745-74683AE042AE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05833A5-79BE-43C4-B5D3-30844BEBD56A}" type="pres">
      <dgm:prSet presAssocID="{1A110D3C-37E3-4C28-A745-74683AE042AE}" presName="spaceRect" presStyleCnt="0"/>
      <dgm:spPr/>
    </dgm:pt>
    <dgm:pt modelId="{D8E0C818-32A4-4804-BD42-81592FE9D641}" type="pres">
      <dgm:prSet presAssocID="{1A110D3C-37E3-4C28-A745-74683AE042AE}" presName="parTx" presStyleLbl="revTx" presStyleIdx="4" presStyleCnt="7">
        <dgm:presLayoutVars>
          <dgm:chMax val="0"/>
          <dgm:chPref val="0"/>
        </dgm:presLayoutVars>
      </dgm:prSet>
      <dgm:spPr/>
    </dgm:pt>
    <dgm:pt modelId="{8ABF4CB7-D439-4684-936D-04BB42665419}" type="pres">
      <dgm:prSet presAssocID="{CCB23FF5-DB98-4A47-BDE6-80E5580546EF}" presName="sibTrans" presStyleCnt="0"/>
      <dgm:spPr/>
    </dgm:pt>
    <dgm:pt modelId="{85961334-4DD1-4EAA-BF10-0BEE0E90224C}" type="pres">
      <dgm:prSet presAssocID="{04918056-2B34-4493-9689-D32D67670DD3}" presName="compNode" presStyleCnt="0"/>
      <dgm:spPr/>
    </dgm:pt>
    <dgm:pt modelId="{ADC36388-DD3E-4489-BEB3-2072D0C29C26}" type="pres">
      <dgm:prSet presAssocID="{04918056-2B34-4493-9689-D32D67670DD3}" presName="bgRect" presStyleLbl="bgShp" presStyleIdx="5" presStyleCnt="7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2F0CDF6E-F62C-4227-8122-B657256540DE}" type="pres">
      <dgm:prSet presAssocID="{04918056-2B34-4493-9689-D32D67670DD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72BD50F-1ADC-415C-B3A9-7210CE624335}" type="pres">
      <dgm:prSet presAssocID="{04918056-2B34-4493-9689-D32D67670DD3}" presName="spaceRect" presStyleCnt="0"/>
      <dgm:spPr/>
    </dgm:pt>
    <dgm:pt modelId="{7C91FA41-36D5-414C-A766-E8E474666876}" type="pres">
      <dgm:prSet presAssocID="{04918056-2B34-4493-9689-D32D67670DD3}" presName="parTx" presStyleLbl="revTx" presStyleIdx="5" presStyleCnt="7">
        <dgm:presLayoutVars>
          <dgm:chMax val="0"/>
          <dgm:chPref val="0"/>
        </dgm:presLayoutVars>
      </dgm:prSet>
      <dgm:spPr/>
    </dgm:pt>
    <dgm:pt modelId="{98EDC5FA-D153-4774-84FE-1698BD103297}" type="pres">
      <dgm:prSet presAssocID="{718DE628-B2A6-48FF-9F01-717DCB43A751}" presName="sibTrans" presStyleCnt="0"/>
      <dgm:spPr/>
    </dgm:pt>
    <dgm:pt modelId="{529DC7AB-7BAC-4142-A1C3-648A29A215D1}" type="pres">
      <dgm:prSet presAssocID="{58E12082-E248-47BB-A966-990CCCE013D4}" presName="compNode" presStyleCnt="0"/>
      <dgm:spPr/>
    </dgm:pt>
    <dgm:pt modelId="{0C69E6F9-DC79-413C-9D67-64709479D803}" type="pres">
      <dgm:prSet presAssocID="{58E12082-E248-47BB-A966-990CCCE013D4}" presName="bgRect" presStyleLbl="bgShp" presStyleIdx="6" presStyleCnt="7" custLinFactNeighborX="9" custLinFactNeighborY="-2916"/>
      <dgm:spPr>
        <a:solidFill>
          <a:schemeClr val="accent2">
            <a:lumMod val="60000"/>
            <a:lumOff val="40000"/>
          </a:schemeClr>
        </a:solidFill>
      </dgm:spPr>
    </dgm:pt>
    <dgm:pt modelId="{3CA7C965-FB4B-4E0E-BF07-8B82FC4AC248}" type="pres">
      <dgm:prSet presAssocID="{58E12082-E248-47BB-A966-990CCCE013D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Mixed with solid fill"/>
        </a:ext>
      </dgm:extLst>
    </dgm:pt>
    <dgm:pt modelId="{238AE46D-C9E8-4483-AD14-5B9EB9BB2B93}" type="pres">
      <dgm:prSet presAssocID="{58E12082-E248-47BB-A966-990CCCE013D4}" presName="spaceRect" presStyleCnt="0"/>
      <dgm:spPr/>
    </dgm:pt>
    <dgm:pt modelId="{0E70139B-FC3E-453F-924E-9E15A50C9433}" type="pres">
      <dgm:prSet presAssocID="{58E12082-E248-47BB-A966-990CCCE013D4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FD534309-7782-4CB8-8A40-B56BEF6D5784}" srcId="{A10157FD-CA78-4E9D-98CC-E9F63CCF1C67}" destId="{40515478-7625-4457-AB67-36D12EB8233A}" srcOrd="1" destOrd="0" parTransId="{35C50267-EDBC-4B61-B603-A0D6C3097331}" sibTransId="{5CD6C453-B900-4028-922F-9B2501EA57C0}"/>
    <dgm:cxn modelId="{3B6E322A-D5FD-4F78-B6E0-77A6805B75FC}" srcId="{A10157FD-CA78-4E9D-98CC-E9F63CCF1C67}" destId="{58E12082-E248-47BB-A966-990CCCE013D4}" srcOrd="6" destOrd="0" parTransId="{BF728C11-2C10-46A6-9D58-EC6D0BF74F49}" sibTransId="{2BD957E0-70C9-4710-8FCC-1FB803EF8A06}"/>
    <dgm:cxn modelId="{AE84EE4A-EA3A-4DC6-97E4-1874E7CA3135}" type="presOf" srcId="{A10157FD-CA78-4E9D-98CC-E9F63CCF1C67}" destId="{CB19F0F4-035F-44DB-85E8-C5DA2114765B}" srcOrd="0" destOrd="0" presId="urn:microsoft.com/office/officeart/2018/2/layout/IconVerticalSolidList"/>
    <dgm:cxn modelId="{7B482C54-137D-4C4F-8B01-430FA900D328}" type="presOf" srcId="{20199F1D-2C52-4CC6-9F5E-4296486FECCA}" destId="{306F6803-D844-4A4B-AEA0-F523AF755DD1}" srcOrd="0" destOrd="0" presId="urn:microsoft.com/office/officeart/2018/2/layout/IconVerticalSolidList"/>
    <dgm:cxn modelId="{502E2A76-5B7D-4600-9523-02574062D02E}" type="presOf" srcId="{7EFE4C5D-AE1C-46B4-ACA4-244072737C91}" destId="{4F852DEA-470B-4B67-8F49-72B51575E85C}" srcOrd="0" destOrd="0" presId="urn:microsoft.com/office/officeart/2018/2/layout/IconVerticalSolidList"/>
    <dgm:cxn modelId="{220EE87C-0E27-40B1-83A0-D791FE391AB3}" type="presOf" srcId="{DE501ADA-A93C-472D-AB34-DC0983425375}" destId="{81891643-4BCC-441D-A3C7-E37AA3580A01}" srcOrd="0" destOrd="0" presId="urn:microsoft.com/office/officeart/2018/2/layout/IconVerticalSolidList"/>
    <dgm:cxn modelId="{38EA1281-C651-45F7-862B-AA276A9376CA}" type="presOf" srcId="{58E12082-E248-47BB-A966-990CCCE013D4}" destId="{0E70139B-FC3E-453F-924E-9E15A50C9433}" srcOrd="0" destOrd="0" presId="urn:microsoft.com/office/officeart/2018/2/layout/IconVerticalSolidList"/>
    <dgm:cxn modelId="{61F67188-7F56-4C46-9034-4398AD8E6F0C}" srcId="{A10157FD-CA78-4E9D-98CC-E9F63CCF1C67}" destId="{20199F1D-2C52-4CC6-9F5E-4296486FECCA}" srcOrd="0" destOrd="0" parTransId="{DFBE7280-6F02-40BE-B84B-9FB0E235AB8F}" sibTransId="{3D77E21B-9655-4747-A1DF-D64241620D01}"/>
    <dgm:cxn modelId="{6E3C0CBB-C183-499A-B3AA-D5192F8B9B38}" type="presOf" srcId="{1A110D3C-37E3-4C28-A745-74683AE042AE}" destId="{D8E0C818-32A4-4804-BD42-81592FE9D641}" srcOrd="0" destOrd="0" presId="urn:microsoft.com/office/officeart/2018/2/layout/IconVerticalSolidList"/>
    <dgm:cxn modelId="{D55666BD-219B-4E3E-8E6C-B34DC49D53AA}" srcId="{A10157FD-CA78-4E9D-98CC-E9F63CCF1C67}" destId="{DE501ADA-A93C-472D-AB34-DC0983425375}" srcOrd="2" destOrd="0" parTransId="{A0E1BCA8-0434-4F25-87F8-9F186F89A5F1}" sibTransId="{5A27364A-C3BA-4C81-BE13-1F84D8DD245A}"/>
    <dgm:cxn modelId="{EE817CC2-9CFB-44DA-AA2B-0D249C67D63D}" srcId="{A10157FD-CA78-4E9D-98CC-E9F63CCF1C67}" destId="{04918056-2B34-4493-9689-D32D67670DD3}" srcOrd="5" destOrd="0" parTransId="{49F152EA-BBA9-4847-91CA-4192A2068B94}" sibTransId="{718DE628-B2A6-48FF-9F01-717DCB43A751}"/>
    <dgm:cxn modelId="{6F62E4C6-CBD5-44A9-8BF8-1843A269DED2}" type="presOf" srcId="{40515478-7625-4457-AB67-36D12EB8233A}" destId="{1D22F4E0-5964-4DD7-A377-EE3D04AB1885}" srcOrd="0" destOrd="0" presId="urn:microsoft.com/office/officeart/2018/2/layout/IconVerticalSolidList"/>
    <dgm:cxn modelId="{BADEECDE-B0DA-4B81-9E38-C3F8DE142E52}" srcId="{A10157FD-CA78-4E9D-98CC-E9F63CCF1C67}" destId="{7EFE4C5D-AE1C-46B4-ACA4-244072737C91}" srcOrd="3" destOrd="0" parTransId="{1B253664-5329-4D1F-B0EF-F12035987691}" sibTransId="{C3A78DD8-E2B9-452E-A540-25896C43A49F}"/>
    <dgm:cxn modelId="{6B1FFFE1-83AD-4ECE-BCA2-081CB0AC3DCF}" srcId="{A10157FD-CA78-4E9D-98CC-E9F63CCF1C67}" destId="{1A110D3C-37E3-4C28-A745-74683AE042AE}" srcOrd="4" destOrd="0" parTransId="{B35C1E65-7A0B-414D-BE60-48366DE129C5}" sibTransId="{CCB23FF5-DB98-4A47-BDE6-80E5580546EF}"/>
    <dgm:cxn modelId="{8E572DEC-419E-47F6-A887-3839445ECF22}" type="presOf" srcId="{04918056-2B34-4493-9689-D32D67670DD3}" destId="{7C91FA41-36D5-414C-A766-E8E474666876}" srcOrd="0" destOrd="0" presId="urn:microsoft.com/office/officeart/2018/2/layout/IconVerticalSolidList"/>
    <dgm:cxn modelId="{74638C38-A87D-4FCB-9D04-ECFE18930A90}" type="presParOf" srcId="{CB19F0F4-035F-44DB-85E8-C5DA2114765B}" destId="{8BE3A9D1-2991-48B8-91A1-84E62565FF46}" srcOrd="0" destOrd="0" presId="urn:microsoft.com/office/officeart/2018/2/layout/IconVerticalSolidList"/>
    <dgm:cxn modelId="{D82BA614-D725-479D-A8CD-852072135141}" type="presParOf" srcId="{8BE3A9D1-2991-48B8-91A1-84E62565FF46}" destId="{9EC75FEB-2760-42E7-BD83-3CEBBED57F49}" srcOrd="0" destOrd="0" presId="urn:microsoft.com/office/officeart/2018/2/layout/IconVerticalSolidList"/>
    <dgm:cxn modelId="{13227574-2E53-4E4E-B24E-97CCBB8D588E}" type="presParOf" srcId="{8BE3A9D1-2991-48B8-91A1-84E62565FF46}" destId="{913D8E7E-6FE3-46E2-B802-6963CD2C801E}" srcOrd="1" destOrd="0" presId="urn:microsoft.com/office/officeart/2018/2/layout/IconVerticalSolidList"/>
    <dgm:cxn modelId="{C1BDE38C-5365-4D9C-8054-3CF9630D70F9}" type="presParOf" srcId="{8BE3A9D1-2991-48B8-91A1-84E62565FF46}" destId="{69983E55-9906-46E9-84D5-5872580EF4CD}" srcOrd="2" destOrd="0" presId="urn:microsoft.com/office/officeart/2018/2/layout/IconVerticalSolidList"/>
    <dgm:cxn modelId="{17940A12-715C-4DDA-9210-C5CEE4F153D3}" type="presParOf" srcId="{8BE3A9D1-2991-48B8-91A1-84E62565FF46}" destId="{306F6803-D844-4A4B-AEA0-F523AF755DD1}" srcOrd="3" destOrd="0" presId="urn:microsoft.com/office/officeart/2018/2/layout/IconVerticalSolidList"/>
    <dgm:cxn modelId="{DD7060A0-479B-446D-8194-2530BBC74FC9}" type="presParOf" srcId="{CB19F0F4-035F-44DB-85E8-C5DA2114765B}" destId="{E277FD82-B25D-4A94-BE1C-F89D09C3D49C}" srcOrd="1" destOrd="0" presId="urn:microsoft.com/office/officeart/2018/2/layout/IconVerticalSolidList"/>
    <dgm:cxn modelId="{1044DA57-217B-4DC2-96CA-C30057954BE3}" type="presParOf" srcId="{CB19F0F4-035F-44DB-85E8-C5DA2114765B}" destId="{A6DD8210-2A16-4F34-9D62-4143753E6063}" srcOrd="2" destOrd="0" presId="urn:microsoft.com/office/officeart/2018/2/layout/IconVerticalSolidList"/>
    <dgm:cxn modelId="{5E248582-2B7B-4C06-8824-601A40D9FBFC}" type="presParOf" srcId="{A6DD8210-2A16-4F34-9D62-4143753E6063}" destId="{7B9CFF06-E0D6-43C9-B603-65C86335E900}" srcOrd="0" destOrd="0" presId="urn:microsoft.com/office/officeart/2018/2/layout/IconVerticalSolidList"/>
    <dgm:cxn modelId="{37A4BA35-7343-48A8-A5BF-FC348F98B83E}" type="presParOf" srcId="{A6DD8210-2A16-4F34-9D62-4143753E6063}" destId="{90EF9C1D-58BE-46A1-A509-77EB149E8379}" srcOrd="1" destOrd="0" presId="urn:microsoft.com/office/officeart/2018/2/layout/IconVerticalSolidList"/>
    <dgm:cxn modelId="{0F670693-80E8-4468-94B7-76A7E3887EE2}" type="presParOf" srcId="{A6DD8210-2A16-4F34-9D62-4143753E6063}" destId="{25A8EF97-E51F-4B02-9973-92DF57FC8E8E}" srcOrd="2" destOrd="0" presId="urn:microsoft.com/office/officeart/2018/2/layout/IconVerticalSolidList"/>
    <dgm:cxn modelId="{B30E4403-6761-40C7-B17B-5667C9C78B91}" type="presParOf" srcId="{A6DD8210-2A16-4F34-9D62-4143753E6063}" destId="{1D22F4E0-5964-4DD7-A377-EE3D04AB1885}" srcOrd="3" destOrd="0" presId="urn:microsoft.com/office/officeart/2018/2/layout/IconVerticalSolidList"/>
    <dgm:cxn modelId="{1242FF18-9C06-4423-A8E6-77516E020C2B}" type="presParOf" srcId="{CB19F0F4-035F-44DB-85E8-C5DA2114765B}" destId="{68A81C06-BC4F-4E85-8B90-B35740A1973D}" srcOrd="3" destOrd="0" presId="urn:microsoft.com/office/officeart/2018/2/layout/IconVerticalSolidList"/>
    <dgm:cxn modelId="{05FBC873-D664-4A96-87C8-FEA17C04FC8D}" type="presParOf" srcId="{CB19F0F4-035F-44DB-85E8-C5DA2114765B}" destId="{75335CB2-ACD6-4636-837E-5E373F5825C1}" srcOrd="4" destOrd="0" presId="urn:microsoft.com/office/officeart/2018/2/layout/IconVerticalSolidList"/>
    <dgm:cxn modelId="{1DE8430B-18B2-44C3-986E-341D76871CDD}" type="presParOf" srcId="{75335CB2-ACD6-4636-837E-5E373F5825C1}" destId="{31002E26-37C2-43F9-B91F-97CEA6AF0996}" srcOrd="0" destOrd="0" presId="urn:microsoft.com/office/officeart/2018/2/layout/IconVerticalSolidList"/>
    <dgm:cxn modelId="{1B5846DD-C64B-4AE8-9F62-406A0712CD16}" type="presParOf" srcId="{75335CB2-ACD6-4636-837E-5E373F5825C1}" destId="{A4F95B5D-ABAE-461E-AC24-F7C2BEAE4829}" srcOrd="1" destOrd="0" presId="urn:microsoft.com/office/officeart/2018/2/layout/IconVerticalSolidList"/>
    <dgm:cxn modelId="{D04BC94C-37D5-4D47-9AFE-5BE3B0B285BF}" type="presParOf" srcId="{75335CB2-ACD6-4636-837E-5E373F5825C1}" destId="{205DA683-0AB2-4E97-907A-9A6E822308BF}" srcOrd="2" destOrd="0" presId="urn:microsoft.com/office/officeart/2018/2/layout/IconVerticalSolidList"/>
    <dgm:cxn modelId="{D5FE2825-072B-4117-8F40-C22D218717FB}" type="presParOf" srcId="{75335CB2-ACD6-4636-837E-5E373F5825C1}" destId="{81891643-4BCC-441D-A3C7-E37AA3580A01}" srcOrd="3" destOrd="0" presId="urn:microsoft.com/office/officeart/2018/2/layout/IconVerticalSolidList"/>
    <dgm:cxn modelId="{32BBD375-9F92-4BE4-897F-174809106D19}" type="presParOf" srcId="{CB19F0F4-035F-44DB-85E8-C5DA2114765B}" destId="{74E51296-A691-4AC1-910B-54CB44F59FED}" srcOrd="5" destOrd="0" presId="urn:microsoft.com/office/officeart/2018/2/layout/IconVerticalSolidList"/>
    <dgm:cxn modelId="{4F25B048-0F4C-4CF5-97A9-C37E4E379547}" type="presParOf" srcId="{CB19F0F4-035F-44DB-85E8-C5DA2114765B}" destId="{064D67D3-B358-4077-86A8-A5C8E37D609F}" srcOrd="6" destOrd="0" presId="urn:microsoft.com/office/officeart/2018/2/layout/IconVerticalSolidList"/>
    <dgm:cxn modelId="{42748611-6BA0-4A6D-9522-5AE692D2E519}" type="presParOf" srcId="{064D67D3-B358-4077-86A8-A5C8E37D609F}" destId="{D9FB5B7C-78F5-43B4-BEDD-54A9D0AF53D6}" srcOrd="0" destOrd="0" presId="urn:microsoft.com/office/officeart/2018/2/layout/IconVerticalSolidList"/>
    <dgm:cxn modelId="{EE91871C-1FF2-40A6-8081-FA4DAD1E54A3}" type="presParOf" srcId="{064D67D3-B358-4077-86A8-A5C8E37D609F}" destId="{BBC1DD91-B794-47D3-AC51-18E6F333DE63}" srcOrd="1" destOrd="0" presId="urn:microsoft.com/office/officeart/2018/2/layout/IconVerticalSolidList"/>
    <dgm:cxn modelId="{E769221E-3B98-476B-A8A0-D38980DCBEE9}" type="presParOf" srcId="{064D67D3-B358-4077-86A8-A5C8E37D609F}" destId="{6822C9B4-CD26-461A-8260-A7F5E0598F91}" srcOrd="2" destOrd="0" presId="urn:microsoft.com/office/officeart/2018/2/layout/IconVerticalSolidList"/>
    <dgm:cxn modelId="{7E214927-B09C-4ED6-9F52-D08815D60E13}" type="presParOf" srcId="{064D67D3-B358-4077-86A8-A5C8E37D609F}" destId="{4F852DEA-470B-4B67-8F49-72B51575E85C}" srcOrd="3" destOrd="0" presId="urn:microsoft.com/office/officeart/2018/2/layout/IconVerticalSolidList"/>
    <dgm:cxn modelId="{757B0F47-DA38-4B86-9700-41D8F4D56E80}" type="presParOf" srcId="{CB19F0F4-035F-44DB-85E8-C5DA2114765B}" destId="{2F518277-93DE-4D0C-8E91-5C5FC8177ADB}" srcOrd="7" destOrd="0" presId="urn:microsoft.com/office/officeart/2018/2/layout/IconVerticalSolidList"/>
    <dgm:cxn modelId="{4DC1562C-BB9C-4E0B-A3D8-6406A33E0684}" type="presParOf" srcId="{CB19F0F4-035F-44DB-85E8-C5DA2114765B}" destId="{3549672D-62B3-450A-BCEE-941CBE056861}" srcOrd="8" destOrd="0" presId="urn:microsoft.com/office/officeart/2018/2/layout/IconVerticalSolidList"/>
    <dgm:cxn modelId="{6AD69B6F-1140-4BDB-8062-1707668AB50E}" type="presParOf" srcId="{3549672D-62B3-450A-BCEE-941CBE056861}" destId="{84EE0476-9123-4746-96F3-9E9966790DA2}" srcOrd="0" destOrd="0" presId="urn:microsoft.com/office/officeart/2018/2/layout/IconVerticalSolidList"/>
    <dgm:cxn modelId="{6271E3C8-887C-4E54-97A6-3281318D9C34}" type="presParOf" srcId="{3549672D-62B3-450A-BCEE-941CBE056861}" destId="{D93A7E8D-24DC-4CB2-8706-8E83D4CAF751}" srcOrd="1" destOrd="0" presId="urn:microsoft.com/office/officeart/2018/2/layout/IconVerticalSolidList"/>
    <dgm:cxn modelId="{89DE48A4-41EA-4F2A-B0E7-649497D0BCB2}" type="presParOf" srcId="{3549672D-62B3-450A-BCEE-941CBE056861}" destId="{A05833A5-79BE-43C4-B5D3-30844BEBD56A}" srcOrd="2" destOrd="0" presId="urn:microsoft.com/office/officeart/2018/2/layout/IconVerticalSolidList"/>
    <dgm:cxn modelId="{AFCFBDD2-66E4-4B6C-993B-02144C437AE4}" type="presParOf" srcId="{3549672D-62B3-450A-BCEE-941CBE056861}" destId="{D8E0C818-32A4-4804-BD42-81592FE9D641}" srcOrd="3" destOrd="0" presId="urn:microsoft.com/office/officeart/2018/2/layout/IconVerticalSolidList"/>
    <dgm:cxn modelId="{75E2E134-86E7-42DE-9C5A-4ED9617B530C}" type="presParOf" srcId="{CB19F0F4-035F-44DB-85E8-C5DA2114765B}" destId="{8ABF4CB7-D439-4684-936D-04BB42665419}" srcOrd="9" destOrd="0" presId="urn:microsoft.com/office/officeart/2018/2/layout/IconVerticalSolidList"/>
    <dgm:cxn modelId="{23F1E01E-E2A3-413A-BD3D-FE087545E7C1}" type="presParOf" srcId="{CB19F0F4-035F-44DB-85E8-C5DA2114765B}" destId="{85961334-4DD1-4EAA-BF10-0BEE0E90224C}" srcOrd="10" destOrd="0" presId="urn:microsoft.com/office/officeart/2018/2/layout/IconVerticalSolidList"/>
    <dgm:cxn modelId="{957FBA30-1A07-407E-A3C8-143FA4F48EB9}" type="presParOf" srcId="{85961334-4DD1-4EAA-BF10-0BEE0E90224C}" destId="{ADC36388-DD3E-4489-BEB3-2072D0C29C26}" srcOrd="0" destOrd="0" presId="urn:microsoft.com/office/officeart/2018/2/layout/IconVerticalSolidList"/>
    <dgm:cxn modelId="{3C5C7FCB-771A-45AC-A0DA-5FE2DE2F36FD}" type="presParOf" srcId="{85961334-4DD1-4EAA-BF10-0BEE0E90224C}" destId="{2F0CDF6E-F62C-4227-8122-B657256540DE}" srcOrd="1" destOrd="0" presId="urn:microsoft.com/office/officeart/2018/2/layout/IconVerticalSolidList"/>
    <dgm:cxn modelId="{7EEA141C-1B5F-42B2-8155-5A2B758257CE}" type="presParOf" srcId="{85961334-4DD1-4EAA-BF10-0BEE0E90224C}" destId="{472BD50F-1ADC-415C-B3A9-7210CE624335}" srcOrd="2" destOrd="0" presId="urn:microsoft.com/office/officeart/2018/2/layout/IconVerticalSolidList"/>
    <dgm:cxn modelId="{4C5917C6-CF90-40FB-AB88-6E092A8180CC}" type="presParOf" srcId="{85961334-4DD1-4EAA-BF10-0BEE0E90224C}" destId="{7C91FA41-36D5-414C-A766-E8E474666876}" srcOrd="3" destOrd="0" presId="urn:microsoft.com/office/officeart/2018/2/layout/IconVerticalSolidList"/>
    <dgm:cxn modelId="{94DCCDD9-79FF-450F-95AA-389B4AE79074}" type="presParOf" srcId="{CB19F0F4-035F-44DB-85E8-C5DA2114765B}" destId="{98EDC5FA-D153-4774-84FE-1698BD103297}" srcOrd="11" destOrd="0" presId="urn:microsoft.com/office/officeart/2018/2/layout/IconVerticalSolidList"/>
    <dgm:cxn modelId="{F85EA3F2-F9E4-4B6D-B9DC-CDF8D1B4CFBA}" type="presParOf" srcId="{CB19F0F4-035F-44DB-85E8-C5DA2114765B}" destId="{529DC7AB-7BAC-4142-A1C3-648A29A215D1}" srcOrd="12" destOrd="0" presId="urn:microsoft.com/office/officeart/2018/2/layout/IconVerticalSolidList"/>
    <dgm:cxn modelId="{0FC4F850-12A8-4C9B-84EE-9C0B17EDAA76}" type="presParOf" srcId="{529DC7AB-7BAC-4142-A1C3-648A29A215D1}" destId="{0C69E6F9-DC79-413C-9D67-64709479D803}" srcOrd="0" destOrd="0" presId="urn:microsoft.com/office/officeart/2018/2/layout/IconVerticalSolidList"/>
    <dgm:cxn modelId="{D4A3416D-FC47-4CE4-965F-65CC4AC7BEEE}" type="presParOf" srcId="{529DC7AB-7BAC-4142-A1C3-648A29A215D1}" destId="{3CA7C965-FB4B-4E0E-BF07-8B82FC4AC248}" srcOrd="1" destOrd="0" presId="urn:microsoft.com/office/officeart/2018/2/layout/IconVerticalSolidList"/>
    <dgm:cxn modelId="{4B5208DE-9FFC-45A8-BCB6-80A16751BACB}" type="presParOf" srcId="{529DC7AB-7BAC-4142-A1C3-648A29A215D1}" destId="{238AE46D-C9E8-4483-AD14-5B9EB9BB2B93}" srcOrd="2" destOrd="0" presId="urn:microsoft.com/office/officeart/2018/2/layout/IconVerticalSolidList"/>
    <dgm:cxn modelId="{7D134E97-2FD1-497F-A002-550F95E1C357}" type="presParOf" srcId="{529DC7AB-7BAC-4142-A1C3-648A29A215D1}" destId="{0E70139B-FC3E-453F-924E-9E15A50C94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DE455-E8D3-CF43-BFCD-B4CE17D4E7E4}">
      <dsp:nvSpPr>
        <dsp:cNvPr id="0" name=""/>
        <dsp:cNvSpPr/>
      </dsp:nvSpPr>
      <dsp:spPr>
        <a:xfrm>
          <a:off x="2438399" y="67733"/>
          <a:ext cx="3251200" cy="3251200"/>
        </a:xfrm>
        <a:prstGeom prst="ellipse">
          <a:avLst/>
        </a:prstGeom>
        <a:solidFill>
          <a:srgbClr val="56FF84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Healthcare Transport Sector</a:t>
          </a:r>
        </a:p>
      </dsp:txBody>
      <dsp:txXfrm>
        <a:off x="2871893" y="636693"/>
        <a:ext cx="2384213" cy="1463040"/>
      </dsp:txXfrm>
    </dsp:sp>
    <dsp:sp modelId="{5E970D39-6ED8-BA45-A0D8-E274EFD21A50}">
      <dsp:nvSpPr>
        <dsp:cNvPr id="0" name=""/>
        <dsp:cNvSpPr/>
      </dsp:nvSpPr>
      <dsp:spPr>
        <a:xfrm>
          <a:off x="3611541" y="2099733"/>
          <a:ext cx="3251200" cy="3251200"/>
        </a:xfrm>
        <a:prstGeom prst="ellipse">
          <a:avLst/>
        </a:prstGeom>
        <a:solidFill>
          <a:srgbClr val="0070C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Blockchain Technologies</a:t>
          </a:r>
        </a:p>
      </dsp:txBody>
      <dsp:txXfrm>
        <a:off x="4605866" y="2939626"/>
        <a:ext cx="1950720" cy="1788160"/>
      </dsp:txXfrm>
    </dsp:sp>
    <dsp:sp modelId="{141AB9B3-3C33-A242-9EEE-A7D7066CABA9}">
      <dsp:nvSpPr>
        <dsp:cNvPr id="0" name=""/>
        <dsp:cNvSpPr/>
      </dsp:nvSpPr>
      <dsp:spPr>
        <a:xfrm>
          <a:off x="1265258" y="2099733"/>
          <a:ext cx="3251200" cy="3251200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Competition through auctions</a:t>
          </a:r>
        </a:p>
      </dsp:txBody>
      <dsp:txXfrm>
        <a:off x="1571413" y="2939626"/>
        <a:ext cx="1950720" cy="178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15DB4-54F6-FC4A-A174-3FE454DF36BF}">
      <dsp:nvSpPr>
        <dsp:cNvPr id="0" name=""/>
        <dsp:cNvSpPr/>
      </dsp:nvSpPr>
      <dsp:spPr>
        <a:xfrm>
          <a:off x="593109" y="561711"/>
          <a:ext cx="473909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B94DC-CDC2-7442-85DC-2347B8C8AC36}">
      <dsp:nvSpPr>
        <dsp:cNvPr id="0" name=""/>
        <dsp:cNvSpPr/>
      </dsp:nvSpPr>
      <dsp:spPr>
        <a:xfrm>
          <a:off x="1095453" y="521938"/>
          <a:ext cx="54499" cy="102222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96639-934C-DF4C-B152-19D94C0CF1A2}">
      <dsp:nvSpPr>
        <dsp:cNvPr id="0" name=""/>
        <dsp:cNvSpPr/>
      </dsp:nvSpPr>
      <dsp:spPr>
        <a:xfrm>
          <a:off x="332211" y="360087"/>
          <a:ext cx="403319" cy="403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1" tIns="15651" rIns="15651" bIns="1565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</a:t>
          </a:r>
        </a:p>
      </dsp:txBody>
      <dsp:txXfrm>
        <a:off x="391276" y="419152"/>
        <a:ext cx="285189" cy="285189"/>
      </dsp:txXfrm>
    </dsp:sp>
    <dsp:sp modelId="{0631F2C5-21FE-0644-822E-38B2CC174A63}">
      <dsp:nvSpPr>
        <dsp:cNvPr id="0" name=""/>
        <dsp:cNvSpPr/>
      </dsp:nvSpPr>
      <dsp:spPr>
        <a:xfrm>
          <a:off x="723" y="928778"/>
          <a:ext cx="106629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11" tIns="165100" rIns="8411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 secure sealed bid auction platform w/ blockchain technologies.</a:t>
          </a:r>
        </a:p>
      </dsp:txBody>
      <dsp:txXfrm>
        <a:off x="723" y="1142037"/>
        <a:ext cx="1066295" cy="1752341"/>
      </dsp:txXfrm>
    </dsp:sp>
    <dsp:sp modelId="{293178E8-1E29-F94F-9E35-4CE6932E275B}">
      <dsp:nvSpPr>
        <dsp:cNvPr id="0" name=""/>
        <dsp:cNvSpPr/>
      </dsp:nvSpPr>
      <dsp:spPr>
        <a:xfrm>
          <a:off x="1185495" y="561989"/>
          <a:ext cx="106629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57CA2-0913-D849-BEC8-86998F556E18}">
      <dsp:nvSpPr>
        <dsp:cNvPr id="0" name=""/>
        <dsp:cNvSpPr/>
      </dsp:nvSpPr>
      <dsp:spPr>
        <a:xfrm>
          <a:off x="2280225" y="522162"/>
          <a:ext cx="54499" cy="102505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5A619-5CFF-D44D-A0AF-50D5032AD25E}">
      <dsp:nvSpPr>
        <dsp:cNvPr id="0" name=""/>
        <dsp:cNvSpPr/>
      </dsp:nvSpPr>
      <dsp:spPr>
        <a:xfrm>
          <a:off x="1516983" y="360366"/>
          <a:ext cx="403319" cy="403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1" tIns="15651" rIns="15651" bIns="1565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</a:t>
          </a:r>
        </a:p>
      </dsp:txBody>
      <dsp:txXfrm>
        <a:off x="1576048" y="419431"/>
        <a:ext cx="285189" cy="285189"/>
      </dsp:txXfrm>
    </dsp:sp>
    <dsp:sp modelId="{ADA8526F-4151-1B4D-871D-BC3A8F8977AB}">
      <dsp:nvSpPr>
        <dsp:cNvPr id="0" name=""/>
        <dsp:cNvSpPr/>
      </dsp:nvSpPr>
      <dsp:spPr>
        <a:xfrm>
          <a:off x="1185495" y="929564"/>
          <a:ext cx="106629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11" tIns="165100" rIns="8411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Creates fair competition, through auctions, between transportation companies</a:t>
          </a:r>
        </a:p>
      </dsp:txBody>
      <dsp:txXfrm>
        <a:off x="1185495" y="1142823"/>
        <a:ext cx="1066295" cy="1752341"/>
      </dsp:txXfrm>
    </dsp:sp>
    <dsp:sp modelId="{09429934-D56F-404D-B9B7-2DE44C68F106}">
      <dsp:nvSpPr>
        <dsp:cNvPr id="0" name=""/>
        <dsp:cNvSpPr/>
      </dsp:nvSpPr>
      <dsp:spPr>
        <a:xfrm>
          <a:off x="2370268" y="561989"/>
          <a:ext cx="106629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43A610-1987-EA47-93C2-7175FE167527}">
      <dsp:nvSpPr>
        <dsp:cNvPr id="0" name=""/>
        <dsp:cNvSpPr/>
      </dsp:nvSpPr>
      <dsp:spPr>
        <a:xfrm>
          <a:off x="3464998" y="522162"/>
          <a:ext cx="54499" cy="102505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F152A-529E-B741-AC7B-A73076DBE3B0}">
      <dsp:nvSpPr>
        <dsp:cNvPr id="0" name=""/>
        <dsp:cNvSpPr/>
      </dsp:nvSpPr>
      <dsp:spPr>
        <a:xfrm>
          <a:off x="2701756" y="360366"/>
          <a:ext cx="403319" cy="403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1" tIns="15651" rIns="15651" bIns="1565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</a:t>
          </a:r>
        </a:p>
      </dsp:txBody>
      <dsp:txXfrm>
        <a:off x="2760821" y="419431"/>
        <a:ext cx="285189" cy="285189"/>
      </dsp:txXfrm>
    </dsp:sp>
    <dsp:sp modelId="{06C80579-8A83-454A-9A34-B72FFEAB5DA4}">
      <dsp:nvSpPr>
        <dsp:cNvPr id="0" name=""/>
        <dsp:cNvSpPr/>
      </dsp:nvSpPr>
      <dsp:spPr>
        <a:xfrm>
          <a:off x="2370268" y="929564"/>
          <a:ext cx="106629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11" tIns="165100" rIns="8411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Utilizes suitable blockchain network that can provide stable and reliable prices for users.</a:t>
          </a:r>
        </a:p>
      </dsp:txBody>
      <dsp:txXfrm>
        <a:off x="2370268" y="1142823"/>
        <a:ext cx="1066295" cy="1752341"/>
      </dsp:txXfrm>
    </dsp:sp>
    <dsp:sp modelId="{20C9218A-4753-8F49-8CAD-10D00B8263EC}">
      <dsp:nvSpPr>
        <dsp:cNvPr id="0" name=""/>
        <dsp:cNvSpPr/>
      </dsp:nvSpPr>
      <dsp:spPr>
        <a:xfrm>
          <a:off x="3555041" y="561989"/>
          <a:ext cx="106629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22C2C-163B-D142-8FE2-20529D070388}">
      <dsp:nvSpPr>
        <dsp:cNvPr id="0" name=""/>
        <dsp:cNvSpPr/>
      </dsp:nvSpPr>
      <dsp:spPr>
        <a:xfrm>
          <a:off x="4649771" y="522162"/>
          <a:ext cx="54499" cy="102505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48F6A-627D-084E-A104-760793571CE6}">
      <dsp:nvSpPr>
        <dsp:cNvPr id="0" name=""/>
        <dsp:cNvSpPr/>
      </dsp:nvSpPr>
      <dsp:spPr>
        <a:xfrm>
          <a:off x="3886529" y="360366"/>
          <a:ext cx="403319" cy="403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1" tIns="15651" rIns="15651" bIns="1565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4</a:t>
          </a:r>
        </a:p>
      </dsp:txBody>
      <dsp:txXfrm>
        <a:off x="3945594" y="419431"/>
        <a:ext cx="285189" cy="285189"/>
      </dsp:txXfrm>
    </dsp:sp>
    <dsp:sp modelId="{E9E99B5D-308D-A147-B268-0CA6C8C7087B}">
      <dsp:nvSpPr>
        <dsp:cNvPr id="0" name=""/>
        <dsp:cNvSpPr/>
      </dsp:nvSpPr>
      <dsp:spPr>
        <a:xfrm>
          <a:off x="3555041" y="929564"/>
          <a:ext cx="106629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11" tIns="165100" rIns="8411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Fits multiple healthcare transport sector domains based on feedback from domain experts through interviews</a:t>
          </a:r>
        </a:p>
      </dsp:txBody>
      <dsp:txXfrm>
        <a:off x="3555041" y="1142823"/>
        <a:ext cx="1066295" cy="1752341"/>
      </dsp:txXfrm>
    </dsp:sp>
    <dsp:sp modelId="{72110451-E30D-D349-83E1-608603E33E7A}">
      <dsp:nvSpPr>
        <dsp:cNvPr id="0" name=""/>
        <dsp:cNvSpPr/>
      </dsp:nvSpPr>
      <dsp:spPr>
        <a:xfrm>
          <a:off x="4739814" y="561989"/>
          <a:ext cx="533147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9D4C3-5EBD-F147-AEAF-BFB09F2859DB}">
      <dsp:nvSpPr>
        <dsp:cNvPr id="0" name=""/>
        <dsp:cNvSpPr/>
      </dsp:nvSpPr>
      <dsp:spPr>
        <a:xfrm>
          <a:off x="5071301" y="360366"/>
          <a:ext cx="403319" cy="403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51" tIns="15651" rIns="15651" bIns="15651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5</a:t>
          </a:r>
        </a:p>
      </dsp:txBody>
      <dsp:txXfrm>
        <a:off x="5130366" y="419431"/>
        <a:ext cx="285189" cy="285189"/>
      </dsp:txXfrm>
    </dsp:sp>
    <dsp:sp modelId="{F5FC486B-555F-8947-BAAD-BA709ACFAABB}">
      <dsp:nvSpPr>
        <dsp:cNvPr id="0" name=""/>
        <dsp:cNvSpPr/>
      </dsp:nvSpPr>
      <dsp:spPr>
        <a:xfrm>
          <a:off x="4739814" y="929564"/>
          <a:ext cx="106629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111" tIns="165100" rIns="84111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Complete user-study to assess application effectiveness.</a:t>
          </a:r>
        </a:p>
      </dsp:txBody>
      <dsp:txXfrm>
        <a:off x="4739814" y="1142823"/>
        <a:ext cx="1066295" cy="1752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F3FC3-48A8-44FA-A4D7-58070EC02D79}">
      <dsp:nvSpPr>
        <dsp:cNvPr id="0" name=""/>
        <dsp:cNvSpPr/>
      </dsp:nvSpPr>
      <dsp:spPr>
        <a:xfrm>
          <a:off x="0" y="2190"/>
          <a:ext cx="6151562" cy="11099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812C2-9C33-4F8A-BC32-6D877A613136}">
      <dsp:nvSpPr>
        <dsp:cNvPr id="0" name=""/>
        <dsp:cNvSpPr/>
      </dsp:nvSpPr>
      <dsp:spPr>
        <a:xfrm>
          <a:off x="335773" y="251938"/>
          <a:ext cx="610496" cy="6104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C58B0-09B8-47D8-89C0-AB463F6DE56A}">
      <dsp:nvSpPr>
        <dsp:cNvPr id="0" name=""/>
        <dsp:cNvSpPr/>
      </dsp:nvSpPr>
      <dsp:spPr>
        <a:xfrm>
          <a:off x="1282042" y="2190"/>
          <a:ext cx="4869520" cy="11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" tIns="117474" rIns="117474" bIns="11747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Gathering domain experts in the healthcare field was very challenging</a:t>
          </a:r>
        </a:p>
      </dsp:txBody>
      <dsp:txXfrm>
        <a:off x="1282042" y="2190"/>
        <a:ext cx="4869520" cy="1109993"/>
      </dsp:txXfrm>
    </dsp:sp>
    <dsp:sp modelId="{6A82F555-7EA5-40C7-AF01-2E9E238CB50C}">
      <dsp:nvSpPr>
        <dsp:cNvPr id="0" name=""/>
        <dsp:cNvSpPr/>
      </dsp:nvSpPr>
      <dsp:spPr>
        <a:xfrm>
          <a:off x="0" y="1389682"/>
          <a:ext cx="6151562" cy="11099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E60F4-187B-4FF2-956C-D9B1859BAF17}">
      <dsp:nvSpPr>
        <dsp:cNvPr id="0" name=""/>
        <dsp:cNvSpPr/>
      </dsp:nvSpPr>
      <dsp:spPr>
        <a:xfrm>
          <a:off x="335773" y="1639430"/>
          <a:ext cx="610496" cy="6104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84BE1-F241-4D41-9501-59CC1C1C1AB7}">
      <dsp:nvSpPr>
        <dsp:cNvPr id="0" name=""/>
        <dsp:cNvSpPr/>
      </dsp:nvSpPr>
      <dsp:spPr>
        <a:xfrm>
          <a:off x="1282042" y="1389682"/>
          <a:ext cx="4869520" cy="11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" tIns="117474" rIns="117474" bIns="11747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There are more features that could be added to improve user experience</a:t>
          </a:r>
        </a:p>
      </dsp:txBody>
      <dsp:txXfrm>
        <a:off x="1282042" y="1389682"/>
        <a:ext cx="4869520" cy="1109993"/>
      </dsp:txXfrm>
    </dsp:sp>
    <dsp:sp modelId="{6CB726CB-B991-46EC-9663-1DA1F6AAFBEE}">
      <dsp:nvSpPr>
        <dsp:cNvPr id="0" name=""/>
        <dsp:cNvSpPr/>
      </dsp:nvSpPr>
      <dsp:spPr>
        <a:xfrm>
          <a:off x="0" y="2777174"/>
          <a:ext cx="6151562" cy="11099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34D68-715C-4BC2-8CD6-C3FE2BF7801D}">
      <dsp:nvSpPr>
        <dsp:cNvPr id="0" name=""/>
        <dsp:cNvSpPr/>
      </dsp:nvSpPr>
      <dsp:spPr>
        <a:xfrm>
          <a:off x="335773" y="3026922"/>
          <a:ext cx="610496" cy="6104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B83BC-EBF1-4A83-9DE5-0FEEC91EDED1}">
      <dsp:nvSpPr>
        <dsp:cNvPr id="0" name=""/>
        <dsp:cNvSpPr/>
      </dsp:nvSpPr>
      <dsp:spPr>
        <a:xfrm>
          <a:off x="1282042" y="2777174"/>
          <a:ext cx="4869520" cy="11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" tIns="117474" rIns="117474" bIns="11747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Deploying the application could be more portable</a:t>
          </a:r>
        </a:p>
      </dsp:txBody>
      <dsp:txXfrm>
        <a:off x="1282042" y="2777174"/>
        <a:ext cx="4869520" cy="1109993"/>
      </dsp:txXfrm>
    </dsp:sp>
    <dsp:sp modelId="{7162EEEB-2086-496D-ADDA-B854BB73D705}">
      <dsp:nvSpPr>
        <dsp:cNvPr id="0" name=""/>
        <dsp:cNvSpPr/>
      </dsp:nvSpPr>
      <dsp:spPr>
        <a:xfrm>
          <a:off x="0" y="4164666"/>
          <a:ext cx="6151562" cy="11099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37519C-6C62-4F72-A4CE-13193D97226F}">
      <dsp:nvSpPr>
        <dsp:cNvPr id="0" name=""/>
        <dsp:cNvSpPr/>
      </dsp:nvSpPr>
      <dsp:spPr>
        <a:xfrm>
          <a:off x="335773" y="4414414"/>
          <a:ext cx="610496" cy="6104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3D911-AEFF-49D5-B838-8840B83CE5F2}">
      <dsp:nvSpPr>
        <dsp:cNvPr id="0" name=""/>
        <dsp:cNvSpPr/>
      </dsp:nvSpPr>
      <dsp:spPr>
        <a:xfrm>
          <a:off x="1282042" y="4164666"/>
          <a:ext cx="4869520" cy="11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" tIns="117474" rIns="117474" bIns="11747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final product fit the design requirements outlined by domain experts</a:t>
          </a:r>
        </a:p>
      </dsp:txBody>
      <dsp:txXfrm>
        <a:off x="1282042" y="4164666"/>
        <a:ext cx="4869520" cy="11099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75FEB-2760-42E7-BD83-3CEBBED57F49}">
      <dsp:nvSpPr>
        <dsp:cNvPr id="0" name=""/>
        <dsp:cNvSpPr/>
      </dsp:nvSpPr>
      <dsp:spPr>
        <a:xfrm>
          <a:off x="0" y="265"/>
          <a:ext cx="7731125" cy="3648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80000"/>
                <a:satMod val="107000"/>
                <a:lumMod val="103000"/>
              </a:schemeClr>
            </a:gs>
            <a:gs pos="100000">
              <a:schemeClr val="accent6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913D8E7E-6FE3-46E2-B802-6963CD2C801E}">
      <dsp:nvSpPr>
        <dsp:cNvPr id="0" name=""/>
        <dsp:cNvSpPr/>
      </dsp:nvSpPr>
      <dsp:spPr>
        <a:xfrm>
          <a:off x="110374" y="82362"/>
          <a:ext cx="200681" cy="200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F6803-D844-4A4B-AEA0-F523AF755DD1}">
      <dsp:nvSpPr>
        <dsp:cNvPr id="0" name=""/>
        <dsp:cNvSpPr/>
      </dsp:nvSpPr>
      <dsp:spPr>
        <a:xfrm>
          <a:off x="421431" y="265"/>
          <a:ext cx="7309693" cy="36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16" tIns="38616" rIns="38616" bIns="386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Major issues in HTS</a:t>
          </a:r>
        </a:p>
      </dsp:txBody>
      <dsp:txXfrm>
        <a:off x="421431" y="265"/>
        <a:ext cx="7309693" cy="364875"/>
      </dsp:txXfrm>
    </dsp:sp>
    <dsp:sp modelId="{7B9CFF06-E0D6-43C9-B603-65C86335E900}">
      <dsp:nvSpPr>
        <dsp:cNvPr id="0" name=""/>
        <dsp:cNvSpPr/>
      </dsp:nvSpPr>
      <dsp:spPr>
        <a:xfrm>
          <a:off x="0" y="456359"/>
          <a:ext cx="7731125" cy="3648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80000"/>
                <a:satMod val="107000"/>
                <a:lumMod val="103000"/>
              </a:schemeClr>
            </a:gs>
            <a:gs pos="100000">
              <a:schemeClr val="accent1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90EF9C1D-58BE-46A1-A509-77EB149E8379}">
      <dsp:nvSpPr>
        <dsp:cNvPr id="0" name=""/>
        <dsp:cNvSpPr/>
      </dsp:nvSpPr>
      <dsp:spPr>
        <a:xfrm>
          <a:off x="110374" y="538456"/>
          <a:ext cx="200681" cy="200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2F4E0-5964-4DD7-A377-EE3D04AB1885}">
      <dsp:nvSpPr>
        <dsp:cNvPr id="0" name=""/>
        <dsp:cNvSpPr/>
      </dsp:nvSpPr>
      <dsp:spPr>
        <a:xfrm>
          <a:off x="421431" y="456359"/>
          <a:ext cx="7309693" cy="36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16" tIns="38616" rIns="38616" bIns="386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Blockchain-based auction provides a solution</a:t>
          </a:r>
        </a:p>
      </dsp:txBody>
      <dsp:txXfrm>
        <a:off x="421431" y="456359"/>
        <a:ext cx="7309693" cy="364875"/>
      </dsp:txXfrm>
    </dsp:sp>
    <dsp:sp modelId="{31002E26-37C2-43F9-B91F-97CEA6AF0996}">
      <dsp:nvSpPr>
        <dsp:cNvPr id="0" name=""/>
        <dsp:cNvSpPr/>
      </dsp:nvSpPr>
      <dsp:spPr>
        <a:xfrm>
          <a:off x="0" y="912454"/>
          <a:ext cx="7731125" cy="3648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80000"/>
                <a:satMod val="107000"/>
                <a:lumMod val="103000"/>
              </a:schemeClr>
            </a:gs>
            <a:gs pos="100000">
              <a:schemeClr val="accent2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A4F95B5D-ABAE-461E-AC24-F7C2BEAE4829}">
      <dsp:nvSpPr>
        <dsp:cNvPr id="0" name=""/>
        <dsp:cNvSpPr/>
      </dsp:nvSpPr>
      <dsp:spPr>
        <a:xfrm>
          <a:off x="110374" y="994551"/>
          <a:ext cx="200681" cy="200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91643-4BCC-441D-A3C7-E37AA3580A01}">
      <dsp:nvSpPr>
        <dsp:cNvPr id="0" name=""/>
        <dsp:cNvSpPr/>
      </dsp:nvSpPr>
      <dsp:spPr>
        <a:xfrm>
          <a:off x="421431" y="912454"/>
          <a:ext cx="7309693" cy="36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16" tIns="38616" rIns="38616" bIns="386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Found suitable blockchain mechanism</a:t>
          </a:r>
        </a:p>
      </dsp:txBody>
      <dsp:txXfrm>
        <a:off x="421431" y="912454"/>
        <a:ext cx="7309693" cy="364875"/>
      </dsp:txXfrm>
    </dsp:sp>
    <dsp:sp modelId="{D9FB5B7C-78F5-43B4-BEDD-54A9D0AF53D6}">
      <dsp:nvSpPr>
        <dsp:cNvPr id="0" name=""/>
        <dsp:cNvSpPr/>
      </dsp:nvSpPr>
      <dsp:spPr>
        <a:xfrm>
          <a:off x="0" y="1368549"/>
          <a:ext cx="7731125" cy="3648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80000"/>
                <a:satMod val="107000"/>
                <a:lumMod val="103000"/>
              </a:schemeClr>
            </a:gs>
            <a:gs pos="100000">
              <a:schemeClr val="accent3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BBC1DD91-B794-47D3-AC51-18E6F333DE63}">
      <dsp:nvSpPr>
        <dsp:cNvPr id="0" name=""/>
        <dsp:cNvSpPr/>
      </dsp:nvSpPr>
      <dsp:spPr>
        <a:xfrm>
          <a:off x="110374" y="1450646"/>
          <a:ext cx="200681" cy="200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52DEA-470B-4B67-8F49-72B51575E85C}">
      <dsp:nvSpPr>
        <dsp:cNvPr id="0" name=""/>
        <dsp:cNvSpPr/>
      </dsp:nvSpPr>
      <dsp:spPr>
        <a:xfrm>
          <a:off x="421431" y="1368549"/>
          <a:ext cx="7309693" cy="36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16" tIns="38616" rIns="38616" bIns="386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Generated design requirements through interviews</a:t>
          </a:r>
        </a:p>
      </dsp:txBody>
      <dsp:txXfrm>
        <a:off x="421431" y="1368549"/>
        <a:ext cx="7309693" cy="364875"/>
      </dsp:txXfrm>
    </dsp:sp>
    <dsp:sp modelId="{84EE0476-9123-4746-96F3-9E9966790DA2}">
      <dsp:nvSpPr>
        <dsp:cNvPr id="0" name=""/>
        <dsp:cNvSpPr/>
      </dsp:nvSpPr>
      <dsp:spPr>
        <a:xfrm>
          <a:off x="0" y="1824644"/>
          <a:ext cx="7731125" cy="3648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80000"/>
                <a:satMod val="107000"/>
                <a:lumMod val="103000"/>
              </a:schemeClr>
            </a:gs>
            <a:gs pos="100000">
              <a:schemeClr val="accent4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D93A7E8D-24DC-4CB2-8706-8E83D4CAF751}">
      <dsp:nvSpPr>
        <dsp:cNvPr id="0" name=""/>
        <dsp:cNvSpPr/>
      </dsp:nvSpPr>
      <dsp:spPr>
        <a:xfrm>
          <a:off x="110374" y="1906741"/>
          <a:ext cx="200681" cy="20068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0C818-32A4-4804-BD42-81592FE9D641}">
      <dsp:nvSpPr>
        <dsp:cNvPr id="0" name=""/>
        <dsp:cNvSpPr/>
      </dsp:nvSpPr>
      <dsp:spPr>
        <a:xfrm>
          <a:off x="421431" y="1824644"/>
          <a:ext cx="7309693" cy="36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16" tIns="38616" rIns="38616" bIns="386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Implemented NextJS application</a:t>
          </a:r>
        </a:p>
      </dsp:txBody>
      <dsp:txXfrm>
        <a:off x="421431" y="1824644"/>
        <a:ext cx="7309693" cy="364875"/>
      </dsp:txXfrm>
    </dsp:sp>
    <dsp:sp modelId="{ADC36388-DD3E-4489-BEB3-2072D0C29C26}">
      <dsp:nvSpPr>
        <dsp:cNvPr id="0" name=""/>
        <dsp:cNvSpPr/>
      </dsp:nvSpPr>
      <dsp:spPr>
        <a:xfrm>
          <a:off x="0" y="2280739"/>
          <a:ext cx="7731125" cy="3648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80000"/>
                <a:satMod val="107000"/>
                <a:lumMod val="103000"/>
              </a:schemeClr>
            </a:gs>
            <a:gs pos="100000">
              <a:schemeClr val="accent5">
                <a:tint val="82000"/>
                <a:satMod val="109000"/>
                <a:lumMod val="103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2F0CDF6E-F62C-4227-8122-B657256540DE}">
      <dsp:nvSpPr>
        <dsp:cNvPr id="0" name=""/>
        <dsp:cNvSpPr/>
      </dsp:nvSpPr>
      <dsp:spPr>
        <a:xfrm>
          <a:off x="110374" y="2362836"/>
          <a:ext cx="200681" cy="20068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FA41-36D5-414C-A766-E8E474666876}">
      <dsp:nvSpPr>
        <dsp:cNvPr id="0" name=""/>
        <dsp:cNvSpPr/>
      </dsp:nvSpPr>
      <dsp:spPr>
        <a:xfrm>
          <a:off x="421431" y="2280739"/>
          <a:ext cx="7309693" cy="36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16" tIns="38616" rIns="38616" bIns="386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Evaluated prototype cost and API latency</a:t>
          </a:r>
        </a:p>
      </dsp:txBody>
      <dsp:txXfrm>
        <a:off x="421431" y="2280739"/>
        <a:ext cx="7309693" cy="364875"/>
      </dsp:txXfrm>
    </dsp:sp>
    <dsp:sp modelId="{0C69E6F9-DC79-413C-9D67-64709479D803}">
      <dsp:nvSpPr>
        <dsp:cNvPr id="0" name=""/>
        <dsp:cNvSpPr/>
      </dsp:nvSpPr>
      <dsp:spPr>
        <a:xfrm>
          <a:off x="0" y="2726194"/>
          <a:ext cx="7731125" cy="36487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7C965-FB4B-4E0E-BF07-8B82FC4AC248}">
      <dsp:nvSpPr>
        <dsp:cNvPr id="0" name=""/>
        <dsp:cNvSpPr/>
      </dsp:nvSpPr>
      <dsp:spPr>
        <a:xfrm>
          <a:off x="110374" y="2818931"/>
          <a:ext cx="200681" cy="20068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0139B-FC3E-453F-924E-9E15A50C9433}">
      <dsp:nvSpPr>
        <dsp:cNvPr id="0" name=""/>
        <dsp:cNvSpPr/>
      </dsp:nvSpPr>
      <dsp:spPr>
        <a:xfrm>
          <a:off x="421431" y="2736834"/>
          <a:ext cx="7309693" cy="36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16" tIns="38616" rIns="38616" bIns="386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Validated domain expert requirements are satisfied</a:t>
          </a:r>
        </a:p>
      </dsp:txBody>
      <dsp:txXfrm>
        <a:off x="421431" y="2736834"/>
        <a:ext cx="7309693" cy="36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51B8A-FAAB-514B-9CE5-51DFEE8A0329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5C878-D047-2E4B-BFB8-132E3E531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1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5C878-D047-2E4B-BFB8-132E3E531A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8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Penalty system: , transports who consistently perform poorly are no longer able to participate in auctions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5C878-D047-2E4B-BFB8-132E3E531A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6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9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8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6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1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7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2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5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0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1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vtzjS63lwg?feature=oembe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BD8C2-3C85-5FBC-519F-ED74DA3ED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62545"/>
            <a:ext cx="8991600" cy="2087308"/>
          </a:xfrm>
        </p:spPr>
        <p:txBody>
          <a:bodyPr>
            <a:normAutofit/>
          </a:bodyPr>
          <a:lstStyle/>
          <a:p>
            <a:r>
              <a:rPr lang="en-US" sz="1500" b="1"/>
              <a:t>SCeFSTA: Smart Contract Enabled Auction for Healthcare Transportation</a:t>
            </a:r>
            <a:br>
              <a:rPr lang="en-US" sz="1500" b="1"/>
            </a:br>
            <a:endParaRPr lang="en-US" sz="15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E19CFA-DEB3-F617-BAC1-D0FF2EB36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575508"/>
            <a:ext cx="6801612" cy="123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Presented by: Suman </a:t>
            </a:r>
            <a:r>
              <a:rPr lang="en-US" sz="1600" dirty="0" err="1">
                <a:solidFill>
                  <a:schemeClr val="tx1"/>
                </a:solidFill>
              </a:rPr>
              <a:t>Bhunia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53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AD4B-4073-8465-B296-0BA2981DF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3066937" cy="1188720"/>
          </a:xfrm>
        </p:spPr>
        <p:txBody>
          <a:bodyPr>
            <a:normAutofit/>
          </a:bodyPr>
          <a:lstStyle/>
          <a:p>
            <a:r>
              <a:rPr lang="en-US" dirty="0"/>
              <a:t>Interviewees</a:t>
            </a: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FFAB5DF0-0F57-9198-936F-4B8B116BF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3063765" cy="3263206"/>
          </a:xfrm>
        </p:spPr>
        <p:txBody>
          <a:bodyPr>
            <a:normAutofit/>
          </a:bodyPr>
          <a:lstStyle/>
          <a:p>
            <a:r>
              <a:rPr lang="en-US" dirty="0"/>
              <a:t>Performed interviews with stakeholders of our system</a:t>
            </a:r>
          </a:p>
          <a:p>
            <a:r>
              <a:rPr lang="en-US" dirty="0"/>
              <a:t>Designed to gather design requirements for the prototype</a:t>
            </a:r>
          </a:p>
          <a:p>
            <a:r>
              <a:rPr lang="en-US" dirty="0"/>
              <a:t>Utilized to find applicable domains for the application</a:t>
            </a:r>
          </a:p>
          <a:p>
            <a:endParaRPr lang="en-US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BBEBD03-E4CE-4B72-8DF2-6E737BDDF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77221359-7E5B-428B-8817-A7C510427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table of interviewers&#10;&#10;Description automatically generated with medium confidence">
            <a:extLst>
              <a:ext uri="{FF2B5EF4-FFF2-40B4-BE49-F238E27FC236}">
                <a16:creationId xmlns:a16="http://schemas.microsoft.com/office/drawing/2014/main" id="{715525B9-A924-D9E1-D051-9178EC864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66" y="1845069"/>
            <a:ext cx="6227064" cy="31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60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99750-029A-A64D-398C-E92E7102C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9C8EE-F87B-CF4D-DDC3-0E3E69AF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32183"/>
            <a:ext cx="7729728" cy="1188720"/>
          </a:xfrm>
        </p:spPr>
        <p:txBody>
          <a:bodyPr/>
          <a:lstStyle/>
          <a:p>
            <a:r>
              <a:rPr lang="en-US"/>
              <a:t>design requirements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FDC2BE-6D0D-B314-C839-708961B7F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580" y="2027689"/>
            <a:ext cx="7276416" cy="3921037"/>
          </a:xfr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7C37E9-282E-7FC8-C362-8B9D17495330}"/>
              </a:ext>
            </a:extLst>
          </p:cNvPr>
          <p:cNvSpPr/>
          <p:nvPr/>
        </p:nvSpPr>
        <p:spPr>
          <a:xfrm>
            <a:off x="2231136" y="2027689"/>
            <a:ext cx="2032254" cy="4198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F206A6-214B-7D25-249E-93DBA98C2316}"/>
              </a:ext>
            </a:extLst>
          </p:cNvPr>
          <p:cNvSpPr/>
          <p:nvPr/>
        </p:nvSpPr>
        <p:spPr>
          <a:xfrm>
            <a:off x="4490046" y="2027689"/>
            <a:ext cx="3179484" cy="4198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428853-4FF4-8D74-27BF-9174CD657547}"/>
              </a:ext>
            </a:extLst>
          </p:cNvPr>
          <p:cNvSpPr/>
          <p:nvPr/>
        </p:nvSpPr>
        <p:spPr>
          <a:xfrm>
            <a:off x="7928610" y="2027689"/>
            <a:ext cx="2032254" cy="4198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3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DC7B-6003-5F29-895D-D15445977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318" y="2760749"/>
            <a:ext cx="3603970" cy="1711239"/>
          </a:xfrm>
          <a:prstGeom prst="ellipse">
            <a:avLst/>
          </a:prstGeo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800">
                <a:solidFill>
                  <a:srgbClr val="262626"/>
                </a:solidFill>
              </a:rPr>
              <a:t>Sealed-bid auction</a:t>
            </a:r>
            <a:endParaRPr lang="en-US" sz="1800" dirty="0">
              <a:solidFill>
                <a:srgbClr val="26262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Badge 5 with solid fill">
            <a:extLst>
              <a:ext uri="{FF2B5EF4-FFF2-40B4-BE49-F238E27FC236}">
                <a16:creationId xmlns:a16="http://schemas.microsoft.com/office/drawing/2014/main" id="{E49F42BC-B3B6-7A56-246F-02D659360B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723" y="5749666"/>
            <a:ext cx="914400" cy="91440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EE6FDD-CF69-A467-E9A6-0E3EE3C22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5" y="1"/>
            <a:ext cx="4246439" cy="6857999"/>
          </a:xfrm>
          <a:prstGeom prst="rect">
            <a:avLst/>
          </a:prstGeom>
        </p:spPr>
      </p:pic>
      <p:pic>
        <p:nvPicPr>
          <p:cNvPr id="14" name="Graphic 13" descr="Badge 4 with solid fill">
            <a:extLst>
              <a:ext uri="{FF2B5EF4-FFF2-40B4-BE49-F238E27FC236}">
                <a16:creationId xmlns:a16="http://schemas.microsoft.com/office/drawing/2014/main" id="{D8EEE5C0-FBD3-3CC0-29B6-D714EDAB9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1723" y="4755485"/>
            <a:ext cx="914400" cy="914400"/>
          </a:xfrm>
          <a:prstGeom prst="rect">
            <a:avLst/>
          </a:prstGeom>
        </p:spPr>
      </p:pic>
      <p:pic>
        <p:nvPicPr>
          <p:cNvPr id="16" name="Graphic 15" descr="Badge 3 with solid fill">
            <a:extLst>
              <a:ext uri="{FF2B5EF4-FFF2-40B4-BE49-F238E27FC236}">
                <a16:creationId xmlns:a16="http://schemas.microsoft.com/office/drawing/2014/main" id="{8F2967B5-9754-D1B0-84C5-7199C44C5E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71723" y="3761305"/>
            <a:ext cx="914400" cy="914400"/>
          </a:xfrm>
          <a:prstGeom prst="rect">
            <a:avLst/>
          </a:prstGeom>
        </p:spPr>
      </p:pic>
      <p:pic>
        <p:nvPicPr>
          <p:cNvPr id="21" name="Graphic 20" descr="Badge 1 with solid fill">
            <a:extLst>
              <a:ext uri="{FF2B5EF4-FFF2-40B4-BE49-F238E27FC236}">
                <a16:creationId xmlns:a16="http://schemas.microsoft.com/office/drawing/2014/main" id="{010DAD5B-ADE5-D83D-ED80-FB724117F5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1723" y="1461811"/>
            <a:ext cx="914400" cy="914400"/>
          </a:xfrm>
          <a:prstGeom prst="rect">
            <a:avLst/>
          </a:prstGeom>
        </p:spPr>
      </p:pic>
      <p:pic>
        <p:nvPicPr>
          <p:cNvPr id="24" name="Graphic 23" descr="Badge with solid fill">
            <a:extLst>
              <a:ext uri="{FF2B5EF4-FFF2-40B4-BE49-F238E27FC236}">
                <a16:creationId xmlns:a16="http://schemas.microsoft.com/office/drawing/2014/main" id="{F3916546-CDA9-E87A-FB9C-7911E9D948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71723" y="28469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DBEB-EFF2-2F45-B997-DA1FE8CB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080" y="2958106"/>
            <a:ext cx="4797453" cy="941796"/>
          </a:xfrm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Implementation</a:t>
            </a:r>
          </a:p>
        </p:txBody>
      </p:sp>
      <p:pic>
        <p:nvPicPr>
          <p:cNvPr id="4" name="Picture 3" descr="CPU with binary numbers and blueprint">
            <a:extLst>
              <a:ext uri="{FF2B5EF4-FFF2-40B4-BE49-F238E27FC236}">
                <a16:creationId xmlns:a16="http://schemas.microsoft.com/office/drawing/2014/main" id="{6A12988A-8CBC-4996-953A-D12BCD708B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50" r="22050"/>
          <a:stretch/>
        </p:blipFill>
        <p:spPr>
          <a:xfrm>
            <a:off x="1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1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13DBA-98BB-7CAC-894A-7A4D4DA6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>
                <a:solidFill>
                  <a:srgbClr val="262626"/>
                </a:solidFill>
              </a:rPr>
              <a:t>Architecture design diagram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BAAEF-3E73-4D85-9A3C-E40FEAF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760F79-5A44-2C55-72BE-EF24D1289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377057"/>
            <a:ext cx="4577914" cy="61038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C0C402-DC7B-5FA4-F884-680D06FADEA3}"/>
              </a:ext>
            </a:extLst>
          </p:cNvPr>
          <p:cNvSpPr/>
          <p:nvPr/>
        </p:nvSpPr>
        <p:spPr>
          <a:xfrm>
            <a:off x="5867400" y="413657"/>
            <a:ext cx="4974771" cy="1338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0E3C2A-300E-24A8-2717-0677AD51322B}"/>
              </a:ext>
            </a:extLst>
          </p:cNvPr>
          <p:cNvSpPr/>
          <p:nvPr/>
        </p:nvSpPr>
        <p:spPr>
          <a:xfrm>
            <a:off x="5935761" y="1789200"/>
            <a:ext cx="4974771" cy="118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D4C08A-992F-980D-7783-FD195958DB95}"/>
              </a:ext>
            </a:extLst>
          </p:cNvPr>
          <p:cNvSpPr/>
          <p:nvPr/>
        </p:nvSpPr>
        <p:spPr>
          <a:xfrm>
            <a:off x="6096000" y="3008400"/>
            <a:ext cx="4974771" cy="1549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5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1699B-411F-46CB-6654-70AF8E1B1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0ABD-96C0-CD02-DDD3-CFF8B817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 dirty="0"/>
              <a:t>Video Demonstration</a:t>
            </a:r>
          </a:p>
        </p:txBody>
      </p:sp>
      <p:pic>
        <p:nvPicPr>
          <p:cNvPr id="7" name="Online Media 6" descr="SCeFSTA Demonstration">
            <a:hlinkClick r:id="" action="ppaction://media"/>
            <a:extLst>
              <a:ext uri="{FF2B5EF4-FFF2-40B4-BE49-F238E27FC236}">
                <a16:creationId xmlns:a16="http://schemas.microsoft.com/office/drawing/2014/main" id="{B01D5E53-96DE-72DD-AE44-9044582A3F1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31135" y="2349052"/>
            <a:ext cx="7729728" cy="4367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3FF8AE-38A9-AA9B-6112-6A919F9BB834}"/>
              </a:ext>
            </a:extLst>
          </p:cNvPr>
          <p:cNvSpPr txBox="1"/>
          <p:nvPr/>
        </p:nvSpPr>
        <p:spPr>
          <a:xfrm>
            <a:off x="2291859" y="1702721"/>
            <a:ext cx="7608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I misspeak at 2:57 in the video. The lowest price wins the auction, so the example I give, the bidder of 40 wins, not 45</a:t>
            </a:r>
          </a:p>
        </p:txBody>
      </p:sp>
    </p:spTree>
    <p:extLst>
      <p:ext uri="{BB962C8B-B14F-4D97-AF65-F5344CB8AC3E}">
        <p14:creationId xmlns:p14="http://schemas.microsoft.com/office/powerpoint/2010/main" val="246351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ack pen against a sheet with shaded numbers">
            <a:extLst>
              <a:ext uri="{FF2B5EF4-FFF2-40B4-BE49-F238E27FC236}">
                <a16:creationId xmlns:a16="http://schemas.microsoft.com/office/drawing/2014/main" id="{893A875A-E91F-A6D4-B3DC-601B11A71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26" b="102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70DBEB-EFF2-2F45-B997-DA1FE8CB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593388"/>
            <a:ext cx="9144000" cy="1671227"/>
          </a:xfrm>
          <a:solidFill>
            <a:schemeClr val="tx1">
              <a:alpha val="80000"/>
            </a:schemeClr>
          </a:solidFill>
          <a:ln w="279400" cap="sq" cmpd="thinThick">
            <a:solidFill>
              <a:schemeClr val="tx1">
                <a:alpha val="80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5400" kern="1200" cap="all" spc="2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796380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89FD1-E728-86D9-D4C6-1C59D735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92726"/>
            <a:ext cx="7729728" cy="1188720"/>
          </a:xfrm>
        </p:spPr>
        <p:txBody>
          <a:bodyPr/>
          <a:lstStyle/>
          <a:p>
            <a:r>
              <a:rPr lang="en-US" dirty="0"/>
              <a:t>Estimating gas prices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EE0683-3E05-E7E1-9BF6-4EB87F2CE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954" y="2361236"/>
            <a:ext cx="4755046" cy="38040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57DA14-C0C7-8024-651C-4B821E1F7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720" y="2361235"/>
            <a:ext cx="4755046" cy="3804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07FC3-5DB8-5201-21BF-1BBD234CA466}"/>
              </a:ext>
            </a:extLst>
          </p:cNvPr>
          <p:cNvSpPr txBox="1"/>
          <p:nvPr/>
        </p:nvSpPr>
        <p:spPr>
          <a:xfrm>
            <a:off x="1571560" y="1952766"/>
            <a:ext cx="429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Account Smart Contract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7C207F-707E-BCAA-329A-CF8C99D4A79C}"/>
              </a:ext>
            </a:extLst>
          </p:cNvPr>
          <p:cNvSpPr txBox="1"/>
          <p:nvPr/>
        </p:nvSpPr>
        <p:spPr>
          <a:xfrm>
            <a:off x="6535326" y="1952766"/>
            <a:ext cx="429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Auction Smart Contract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A0E2F-674D-7DCB-202C-7D1C99DBDCD8}"/>
              </a:ext>
            </a:extLst>
          </p:cNvPr>
          <p:cNvSpPr txBox="1"/>
          <p:nvPr/>
        </p:nvSpPr>
        <p:spPr>
          <a:xfrm>
            <a:off x="1340953" y="6190826"/>
            <a:ext cx="4755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Fig: Gas price for Account contract under static load (500 calls)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4D4717-A364-FD79-AC66-C2419EE87D6D}"/>
              </a:ext>
            </a:extLst>
          </p:cNvPr>
          <p:cNvSpPr txBox="1"/>
          <p:nvPr/>
        </p:nvSpPr>
        <p:spPr>
          <a:xfrm>
            <a:off x="6193229" y="6165272"/>
            <a:ext cx="4866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Fig: Gas price for Auction contract under static load (100 calls)</a:t>
            </a:r>
          </a:p>
        </p:txBody>
      </p:sp>
    </p:spTree>
    <p:extLst>
      <p:ext uri="{BB962C8B-B14F-4D97-AF65-F5344CB8AC3E}">
        <p14:creationId xmlns:p14="http://schemas.microsoft.com/office/powerpoint/2010/main" val="5575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99CA9E-E89F-4609-BDAA-A16CCA5D5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B3EE85-CD3E-352E-4840-B2E221E8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43355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>
                <a:solidFill>
                  <a:srgbClr val="262626"/>
                </a:solidFill>
              </a:rPr>
              <a:t>API latency estimation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AE7AA0-E142-51FD-0E31-DD66A159E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052" y="587858"/>
            <a:ext cx="4841632" cy="3873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2112C-CD93-45DC-1AC0-FE11B01CB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6" y="587858"/>
            <a:ext cx="4841632" cy="3873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F0306A-4A69-BE34-4962-9A5183EB8115}"/>
              </a:ext>
            </a:extLst>
          </p:cNvPr>
          <p:cNvSpPr txBox="1"/>
          <p:nvPr/>
        </p:nvSpPr>
        <p:spPr>
          <a:xfrm>
            <a:off x="1559851" y="312097"/>
            <a:ext cx="429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Account Smart Contract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2B561-D706-D4B7-606D-3323D6C366E4}"/>
              </a:ext>
            </a:extLst>
          </p:cNvPr>
          <p:cNvSpPr txBox="1"/>
          <p:nvPr/>
        </p:nvSpPr>
        <p:spPr>
          <a:xfrm>
            <a:off x="6886115" y="403192"/>
            <a:ext cx="429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Auction Smart Contract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769A2-CF2E-B14D-5424-E1942A0383EF}"/>
              </a:ext>
            </a:extLst>
          </p:cNvPr>
          <p:cNvSpPr txBox="1"/>
          <p:nvPr/>
        </p:nvSpPr>
        <p:spPr>
          <a:xfrm>
            <a:off x="1508554" y="4307273"/>
            <a:ext cx="4755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Fig: API Latency for Account contract functions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C0C02-6F21-900E-5819-5CBE5DCFE52E}"/>
              </a:ext>
            </a:extLst>
          </p:cNvPr>
          <p:cNvSpPr txBox="1"/>
          <p:nvPr/>
        </p:nvSpPr>
        <p:spPr>
          <a:xfrm>
            <a:off x="7244734" y="4307274"/>
            <a:ext cx="4755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Fig: API Latency for Account contract functions</a:t>
            </a:r>
          </a:p>
        </p:txBody>
      </p:sp>
    </p:spTree>
    <p:extLst>
      <p:ext uri="{BB962C8B-B14F-4D97-AF65-F5344CB8AC3E}">
        <p14:creationId xmlns:p14="http://schemas.microsoft.com/office/powerpoint/2010/main" val="410500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9B94-F0AC-3CAB-9290-87DF2917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11" y="2286000"/>
            <a:ext cx="2286000" cy="2286000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Current price estimates </a:t>
            </a:r>
          </a:p>
        </p:txBody>
      </p:sp>
      <p:sp>
        <p:nvSpPr>
          <p:cNvPr id="21" name="Flowchart: Document 23">
            <a:extLst>
              <a:ext uri="{FF2B5EF4-FFF2-40B4-BE49-F238E27FC236}">
                <a16:creationId xmlns:a16="http://schemas.microsoft.com/office/drawing/2014/main" id="{1E14715B-2E40-4760-AE23-026845A30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19" y="2121408"/>
            <a:ext cx="2615184" cy="2615184"/>
          </a:xfrm>
          <a:prstGeom prst="flowChartDocumen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45D08429-4C7A-4C37-848C-C1613E31D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17" y="640080"/>
            <a:ext cx="766267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DD8F4B2B-96EA-4C0F-84D3-5728F7CF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7181" y="802767"/>
            <a:ext cx="7324344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table of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3C50101F-AEB0-0332-BC45-99CF6D63E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1406" y="1421907"/>
            <a:ext cx="6695895" cy="369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0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BA842-1063-88B8-A26B-848E834C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3013505"/>
            <a:ext cx="2745667" cy="830997"/>
          </a:xfrm>
        </p:spPr>
        <p:txBody>
          <a:bodyPr vert="horz" lIns="182880" tIns="182880" rIns="182880" bIns="182880" rtlCol="0" anchor="ctr">
            <a:normAutofit fontScale="90000"/>
          </a:bodyPr>
          <a:lstStyle/>
          <a:p>
            <a:r>
              <a:rPr lang="en-US" sz="20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Scope</a:t>
            </a:r>
            <a:r>
              <a:rPr lang="en-US" sz="2000" kern="1200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of research</a:t>
            </a:r>
            <a:endParaRPr lang="en-US" sz="20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bstract network of node and mesh">
            <a:extLst>
              <a:ext uri="{FF2B5EF4-FFF2-40B4-BE49-F238E27FC236}">
                <a16:creationId xmlns:a16="http://schemas.microsoft.com/office/drawing/2014/main" id="{39264A40-9847-D3D2-0060-427B97345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7" r="6613"/>
          <a:stretch/>
        </p:blipFill>
        <p:spPr>
          <a:xfrm>
            <a:off x="1" y="10"/>
            <a:ext cx="8135424" cy="6857990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5366F33-313E-316E-C952-F26B751CE3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817749"/>
              </p:ext>
            </p:extLst>
          </p:nvPr>
        </p:nvGraphicFramePr>
        <p:xfrm>
          <a:off x="182418" y="8131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E386D8E-4EA7-44C9-5A29-A233554D0CDC}"/>
              </a:ext>
            </a:extLst>
          </p:cNvPr>
          <p:cNvSpPr txBox="1"/>
          <p:nvPr/>
        </p:nvSpPr>
        <p:spPr>
          <a:xfrm>
            <a:off x="884463" y="2202872"/>
            <a:ext cx="146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SCeFSTA</a:t>
            </a:r>
            <a:endParaRPr lang="en-US" b="1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19A6F7-BAD8-AAFB-2721-5818C224D1F0}"/>
              </a:ext>
            </a:extLst>
          </p:cNvPr>
          <p:cNvCxnSpPr/>
          <p:nvPr/>
        </p:nvCxnSpPr>
        <p:spPr>
          <a:xfrm flipH="1" flipV="1">
            <a:off x="2092036" y="2572204"/>
            <a:ext cx="2133600" cy="12722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32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DDE455-E8D3-CF43-BFCD-B4CE17D4E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BADDE455-E8D3-CF43-BFCD-B4CE17D4E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970D39-6ED8-BA45-A0D8-E274EFD21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5E970D39-6ED8-BA45-A0D8-E274EFD21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41AB9B3-3C33-A242-9EEE-A7D7066CAB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141AB9B3-3C33-A242-9EEE-A7D7066CAB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0DBEB-EFF2-2F45-B997-DA1FE8CB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542604"/>
            <a:ext cx="8686800" cy="177279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4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2705908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41299-A6B7-9CDA-399A-3F6B7C44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 validation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EE733-E5AA-8758-C51E-E42735F1C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791325"/>
            <a:ext cx="3320578" cy="3101983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Created a sample quantitative question relating to each requirement:</a:t>
            </a:r>
          </a:p>
          <a:p>
            <a:pPr lvl="1"/>
            <a:r>
              <a:rPr lang="en-US" sz="1400" dirty="0"/>
              <a:t>Guaranteed payment</a:t>
            </a:r>
          </a:p>
          <a:p>
            <a:pPr lvl="1"/>
            <a:r>
              <a:rPr lang="en-US" sz="1400" dirty="0"/>
              <a:t>Resource optimization</a:t>
            </a:r>
          </a:p>
          <a:p>
            <a:pPr lvl="1"/>
            <a:r>
              <a:rPr lang="en-US" sz="1400" dirty="0"/>
              <a:t>Lower costs</a:t>
            </a:r>
          </a:p>
          <a:p>
            <a:pPr lvl="1"/>
            <a:r>
              <a:rPr lang="en-US" sz="1400" dirty="0"/>
              <a:t>Trust</a:t>
            </a:r>
          </a:p>
          <a:p>
            <a:pPr lvl="1"/>
            <a:r>
              <a:rPr lang="en-US" sz="1400" dirty="0"/>
              <a:t>Timeliness</a:t>
            </a:r>
          </a:p>
          <a:p>
            <a:pPr lvl="1"/>
            <a:r>
              <a:rPr lang="en-US" sz="1400" dirty="0"/>
              <a:t>Flexibility</a:t>
            </a:r>
          </a:p>
          <a:p>
            <a:pPr lvl="1"/>
            <a:r>
              <a:rPr lang="en-US" sz="1400" dirty="0"/>
              <a:t>Fairness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AA19DE-DE04-84F5-B2FC-57D1AEC524CA}"/>
              </a:ext>
            </a:extLst>
          </p:cNvPr>
          <p:cNvSpPr txBox="1">
            <a:spLocks/>
          </p:cNvSpPr>
          <p:nvPr/>
        </p:nvSpPr>
        <p:spPr>
          <a:xfrm>
            <a:off x="6640286" y="2791325"/>
            <a:ext cx="332057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We sampled eleven Miami University students in a user-study</a:t>
            </a:r>
          </a:p>
          <a:p>
            <a:r>
              <a:rPr lang="en-US" sz="1400" dirty="0"/>
              <a:t>Presented background information about our initial interviews and design requirements</a:t>
            </a:r>
          </a:p>
          <a:p>
            <a:r>
              <a:rPr lang="en-US" sz="1400" dirty="0"/>
              <a:t>Showcased the video demonstration of the application</a:t>
            </a:r>
          </a:p>
          <a:p>
            <a:r>
              <a:rPr lang="en-US" sz="1400" dirty="0"/>
              <a:t>Then asked the quantitative questions</a:t>
            </a:r>
          </a:p>
          <a:p>
            <a:r>
              <a:rPr lang="en-US" sz="1400" dirty="0"/>
              <a:t>Each participant agreed every requirement was satisfied </a:t>
            </a:r>
          </a:p>
        </p:txBody>
      </p:sp>
    </p:spTree>
    <p:extLst>
      <p:ext uri="{BB962C8B-B14F-4D97-AF65-F5344CB8AC3E}">
        <p14:creationId xmlns:p14="http://schemas.microsoft.com/office/powerpoint/2010/main" val="3976687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B09F8-A4DB-F9F0-48F1-DB1550C1A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Open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1AC20-5DAC-2617-23CB-D239FAE0B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</a:rPr>
              <a:t>We also asked qualitative questions to the users to get open-ended feedback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</a:rPr>
              <a:t>Aimed to elicit any concerns or potential new features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40404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</a:rPr>
              <a:t>Create a notification system/auction countdown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</a:rPr>
              <a:t>Refine the penalty system to also include longer-lasting effects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</a:rPr>
              <a:t>Supply a backup vendor for failed pickup/delivery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</a:rPr>
              <a:t>Automatic bidding integration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404040"/>
                </a:solidFill>
              </a:rPr>
              <a:t>Alert system for failed transports</a:t>
            </a:r>
          </a:p>
        </p:txBody>
      </p:sp>
    </p:spTree>
    <p:extLst>
      <p:ext uri="{BB962C8B-B14F-4D97-AF65-F5344CB8AC3E}">
        <p14:creationId xmlns:p14="http://schemas.microsoft.com/office/powerpoint/2010/main" val="2685391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tebook">
            <a:extLst>
              <a:ext uri="{FF2B5EF4-FFF2-40B4-BE49-F238E27FC236}">
                <a16:creationId xmlns:a16="http://schemas.microsoft.com/office/drawing/2014/main" id="{00C7A076-DED7-7F0B-5613-EB49C5A6C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795" b="79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70DBEB-EFF2-2F45-B997-DA1FE8CB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Final notes</a:t>
            </a:r>
          </a:p>
        </p:txBody>
      </p:sp>
    </p:spTree>
    <p:extLst>
      <p:ext uri="{BB962C8B-B14F-4D97-AF65-F5344CB8AC3E}">
        <p14:creationId xmlns:p14="http://schemas.microsoft.com/office/powerpoint/2010/main" val="3491452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36D221-E91F-4CA7-904A-D533B97F4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60C38-50BB-B4E2-5195-5E4E1FD6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3"/>
            <a:ext cx="3401568" cy="14957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0D"/>
                </a:solidFill>
              </a:rPr>
              <a:t>conclusion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3906AD-57D2-40AD-A4A4-DEE56613D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F649C8-FA60-EE8C-631A-1A505496B5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530378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289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0812C2-9C33-4F8A-BC32-6D877A613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4B0812C2-9C33-4F8A-BC32-6D877A613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BF3FC3-48A8-44FA-A4D7-58070EC02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87BF3FC3-48A8-44FA-A4D7-58070EC02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9C58B0-09B8-47D8-89C0-AB463F6D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E39C58B0-09B8-47D8-89C0-AB463F6D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82F555-7EA5-40C7-AF01-2E9E238CB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6A82F555-7EA5-40C7-AF01-2E9E238CB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BE60F4-187B-4FF2-956C-D9B1859BA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43BE60F4-187B-4FF2-956C-D9B1859BA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284BE1-F241-4D41-9501-59CC1C1C1A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7B284BE1-F241-4D41-9501-59CC1C1C1A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A34D68-715C-4BC2-8CD6-C3FE2BF78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09A34D68-715C-4BC2-8CD6-C3FE2BF78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B726CB-B991-46EC-9663-1DA1F6AA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6CB726CB-B991-46EC-9663-1DA1F6AA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8B83BC-EBF1-4A83-9DE5-0FEEC91ED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C88B83BC-EBF1-4A83-9DE5-0FEEC91ED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37519C-6C62-4F72-A4CE-13193D972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4C37519C-6C62-4F72-A4CE-13193D972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62EEEB-2086-496D-ADDA-B854BB73D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7162EEEB-2086-496D-ADDA-B854BB73D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D3D911-AEFF-49D5-B838-8840B83CE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E6D3D911-AEFF-49D5-B838-8840B83CE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B0C9-E694-2F9B-E7BA-DADA9FD0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9BEE88-99A9-DABB-2E61-C23480287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800069"/>
              </p:ext>
            </p:extLst>
          </p:nvPr>
        </p:nvGraphicFramePr>
        <p:xfrm>
          <a:off x="2230438" y="2638425"/>
          <a:ext cx="7731125" cy="310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6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3D8E7E-6FE3-46E2-B802-6963CD2C8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13D8E7E-6FE3-46E2-B802-6963CD2C8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C75FEB-2760-42E7-BD83-3CEBBED57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EC75FEB-2760-42E7-BD83-3CEBBED57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6F6803-D844-4A4B-AEA0-F523AF755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306F6803-D844-4A4B-AEA0-F523AF755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EF9C1D-58BE-46A1-A509-77EB149E8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90EF9C1D-58BE-46A1-A509-77EB149E8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9CFF06-E0D6-43C9-B603-65C86335E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7B9CFF06-E0D6-43C9-B603-65C86335E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22F4E0-5964-4DD7-A377-EE3D04AB1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1D22F4E0-5964-4DD7-A377-EE3D04AB1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F95B5D-ABAE-461E-AC24-F7C2BEAE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A4F95B5D-ABAE-461E-AC24-F7C2BEAE4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002E26-37C2-43F9-B91F-97CEA6AF0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31002E26-37C2-43F9-B91F-97CEA6AF0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891643-4BCC-441D-A3C7-E37AA3580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81891643-4BCC-441D-A3C7-E37AA3580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C1DD91-B794-47D3-AC51-18E6F333D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BBC1DD91-B794-47D3-AC51-18E6F333D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FB5B7C-78F5-43B4-BEDD-54A9D0AF5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D9FB5B7C-78F5-43B4-BEDD-54A9D0AF5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852DEA-470B-4B67-8F49-72B51575E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4F852DEA-470B-4B67-8F49-72B51575E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EE0476-9123-4746-96F3-9E9966790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84EE0476-9123-4746-96F3-9E9966790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3A7E8D-24DC-4CB2-8706-8E83D4CAF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D93A7E8D-24DC-4CB2-8706-8E83D4CAF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E0C818-32A4-4804-BD42-81592FE9D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D8E0C818-32A4-4804-BD42-81592FE9D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C36388-DD3E-4489-BEB3-2072D0C29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ADC36388-DD3E-4489-BEB3-2072D0C29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0CDF6E-F62C-4227-8122-B657256540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2F0CDF6E-F62C-4227-8122-B657256540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91FA41-36D5-414C-A766-E8E474666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7C91FA41-36D5-414C-A766-E8E474666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A7C965-FB4B-4E0E-BF07-8B82FC4AC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3CA7C965-FB4B-4E0E-BF07-8B82FC4AC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69E6F9-DC79-413C-9D67-64709479D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0C69E6F9-DC79-413C-9D67-64709479D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70139B-FC3E-453F-924E-9E15A50C9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0E70139B-FC3E-453F-924E-9E15A50C9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1A06-C6C7-982E-08E3-4BDA5E66D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7865" y="3013505"/>
            <a:ext cx="2745667" cy="830997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5" name="Picture 4" descr="Many question marks on black background">
            <a:extLst>
              <a:ext uri="{FF2B5EF4-FFF2-40B4-BE49-F238E27FC236}">
                <a16:creationId xmlns:a16="http://schemas.microsoft.com/office/drawing/2014/main" id="{2F22525E-4271-40F0-BA2B-58878573B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37" r="2" b="2"/>
          <a:stretch/>
        </p:blipFill>
        <p:spPr>
          <a:xfrm>
            <a:off x="1" y="10"/>
            <a:ext cx="813542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8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lley Ground Transparent PNG Image​ | Gallery Yopriceville - High-Quality  Images and Transparent PNG Free Clipart | Png images, Cartoon valley, Clip  art">
            <a:extLst>
              <a:ext uri="{FF2B5EF4-FFF2-40B4-BE49-F238E27FC236}">
                <a16:creationId xmlns:a16="http://schemas.microsoft.com/office/drawing/2014/main" id="{FA77A11D-FAF0-4D11-4AA5-372E2CD50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639" y="856561"/>
            <a:ext cx="13425883" cy="600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D90D24C-1793-9619-5C6E-51BDDA53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19" y="4468277"/>
            <a:ext cx="2951544" cy="184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spital Clip Art Images - Free Download on Freepik">
            <a:extLst>
              <a:ext uri="{FF2B5EF4-FFF2-40B4-BE49-F238E27FC236}">
                <a16:creationId xmlns:a16="http://schemas.microsoft.com/office/drawing/2014/main" id="{CB660F68-2E89-DE46-019B-C3DCFD5EC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376" y="0"/>
            <a:ext cx="1918664" cy="13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C54A0B1-8E7E-2865-F9CE-F85D57358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559" y="2702715"/>
            <a:ext cx="1374628" cy="12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d Fire Pull Station Stock Vector Illustration and Royalty Free Red Fire  Pull Station Clipart">
            <a:extLst>
              <a:ext uri="{FF2B5EF4-FFF2-40B4-BE49-F238E27FC236}">
                <a16:creationId xmlns:a16="http://schemas.microsoft.com/office/drawing/2014/main" id="{D7A955C7-6CAC-4DF5-CE70-16E2088DD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792" y="-194312"/>
            <a:ext cx="1880177" cy="18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olice Officer Stock Illustrations – 43,398 Police Officer Stock  Illustrations, Vectors &amp; Clipart - Dreamstime">
            <a:extLst>
              <a:ext uri="{FF2B5EF4-FFF2-40B4-BE49-F238E27FC236}">
                <a16:creationId xmlns:a16="http://schemas.microsoft.com/office/drawing/2014/main" id="{EDA95948-6FC4-F28F-23B6-E7AB563D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66" y="4480748"/>
            <a:ext cx="1918663" cy="191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360AF0-0AC5-049A-859C-406676A73268}"/>
              </a:ext>
            </a:extLst>
          </p:cNvPr>
          <p:cNvSpPr txBox="1"/>
          <p:nvPr/>
        </p:nvSpPr>
        <p:spPr>
          <a:xfrm>
            <a:off x="3338273" y="6226892"/>
            <a:ext cx="502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① An accident causes injury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54F5ED-E107-A775-AA7A-D385AA671590}"/>
              </a:ext>
            </a:extLst>
          </p:cNvPr>
          <p:cNvSpPr txBox="1"/>
          <p:nvPr/>
        </p:nvSpPr>
        <p:spPr>
          <a:xfrm>
            <a:off x="8685185" y="4691251"/>
            <a:ext cx="31753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② The police / first responder calls in dispatch for ambulance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A3A3C-363E-3467-F814-0B71942396AC}"/>
              </a:ext>
            </a:extLst>
          </p:cNvPr>
          <p:cNvSpPr txBox="1"/>
          <p:nvPr/>
        </p:nvSpPr>
        <p:spPr>
          <a:xfrm>
            <a:off x="8153111" y="1291587"/>
            <a:ext cx="4308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⑤ Hospital receives patient from transport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4FC73F29-64D2-1779-63F6-2F012DDE0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46" y="2457852"/>
            <a:ext cx="1205585" cy="107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1FE9262F-1AB8-E981-22A2-75312F3D6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604" y="2962314"/>
            <a:ext cx="1696067" cy="150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8F5F81-DFE3-08FA-6218-C7A5787360F4}"/>
              </a:ext>
            </a:extLst>
          </p:cNvPr>
          <p:cNvSpPr txBox="1"/>
          <p:nvPr/>
        </p:nvSpPr>
        <p:spPr>
          <a:xfrm>
            <a:off x="10193442" y="4035733"/>
            <a:ext cx="602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③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BF8E80-63C8-5412-11A4-A38B66496524}"/>
              </a:ext>
            </a:extLst>
          </p:cNvPr>
          <p:cNvSpPr txBox="1"/>
          <p:nvPr/>
        </p:nvSpPr>
        <p:spPr>
          <a:xfrm>
            <a:off x="180740" y="4520772"/>
            <a:ext cx="362424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④ One of the ambulances that arrives picks up patient</a:t>
            </a:r>
          </a:p>
        </p:txBody>
      </p:sp>
      <p:pic>
        <p:nvPicPr>
          <p:cNvPr id="11" name="Picture 10" descr="Red Fire Pull Station Stock Vector Illustration and Royalty Free Red Fire  Pull Station Clipart">
            <a:extLst>
              <a:ext uri="{FF2B5EF4-FFF2-40B4-BE49-F238E27FC236}">
                <a16:creationId xmlns:a16="http://schemas.microsoft.com/office/drawing/2014/main" id="{D426FF8F-DA45-C5D9-902B-48AC7CCBB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67" y="1317932"/>
            <a:ext cx="2111068" cy="211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d Fire Pull Station Stock Vector Illustration and Royalty Free Red Fire  Pull Station Clipart">
            <a:extLst>
              <a:ext uri="{FF2B5EF4-FFF2-40B4-BE49-F238E27FC236}">
                <a16:creationId xmlns:a16="http://schemas.microsoft.com/office/drawing/2014/main" id="{AE974EC8-9138-55F7-176B-8B1C27F4C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385" y="2174493"/>
            <a:ext cx="2160640" cy="21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34C3BF-25F5-8290-A5A5-D7E14ED9589A}"/>
              </a:ext>
            </a:extLst>
          </p:cNvPr>
          <p:cNvSpPr txBox="1"/>
          <p:nvPr/>
        </p:nvSpPr>
        <p:spPr>
          <a:xfrm>
            <a:off x="3762072" y="435192"/>
            <a:ext cx="43085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③ Several ambulances are dispatched, resulting in waste of 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4B6E6-01FC-5FF1-070E-80EFFCA6DC33}"/>
              </a:ext>
            </a:extLst>
          </p:cNvPr>
          <p:cNvSpPr txBox="1"/>
          <p:nvPr/>
        </p:nvSpPr>
        <p:spPr>
          <a:xfrm>
            <a:off x="763487" y="3215329"/>
            <a:ext cx="763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③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2FAB1F9-7EA7-2B37-6C1B-9B4DB05A26D6}"/>
              </a:ext>
            </a:extLst>
          </p:cNvPr>
          <p:cNvSpPr/>
          <p:nvPr/>
        </p:nvSpPr>
        <p:spPr>
          <a:xfrm>
            <a:off x="157309" y="143576"/>
            <a:ext cx="1976254" cy="12978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Use case scenario</a:t>
            </a:r>
          </a:p>
        </p:txBody>
      </p:sp>
    </p:spTree>
    <p:extLst>
      <p:ext uri="{BB962C8B-B14F-4D97-AF65-F5344CB8AC3E}">
        <p14:creationId xmlns:p14="http://schemas.microsoft.com/office/powerpoint/2010/main" val="287062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0908E-A531-6004-7D69-B50FC25A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5484"/>
            <a:ext cx="7729728" cy="1188720"/>
          </a:xfrm>
        </p:spPr>
        <p:txBody>
          <a:bodyPr/>
          <a:lstStyle/>
          <a:p>
            <a:r>
              <a:rPr lang="en-US" dirty="0"/>
              <a:t>Domains of HTS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B8E93A-E27C-90FA-3CA6-0F1188AD79C5}"/>
              </a:ext>
            </a:extLst>
          </p:cNvPr>
          <p:cNvSpPr txBox="1"/>
          <p:nvPr/>
        </p:nvSpPr>
        <p:spPr>
          <a:xfrm>
            <a:off x="1517898" y="3188873"/>
            <a:ext cx="269309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9B5A5-01A2-4DC0-5536-18F3A1841E66}"/>
              </a:ext>
            </a:extLst>
          </p:cNvPr>
          <p:cNvSpPr txBox="1"/>
          <p:nvPr/>
        </p:nvSpPr>
        <p:spPr>
          <a:xfrm>
            <a:off x="4943605" y="3195326"/>
            <a:ext cx="230478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89E2A6-549B-5EDC-D524-195A9D51B4BA}"/>
              </a:ext>
            </a:extLst>
          </p:cNvPr>
          <p:cNvSpPr txBox="1"/>
          <p:nvPr/>
        </p:nvSpPr>
        <p:spPr>
          <a:xfrm>
            <a:off x="7981005" y="3172426"/>
            <a:ext cx="245510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ECDF9A44-8C9D-4F06-B3FA-1CB0109B58F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85875" y="2059115"/>
            <a:ext cx="96202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542B521-7928-454A-A69F-AB3BC1154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225" y="2082928"/>
            <a:ext cx="3197225" cy="4208463"/>
          </a:xfrm>
          <a:prstGeom prst="rect">
            <a:avLst/>
          </a:prstGeom>
          <a:solidFill>
            <a:srgbClr val="C3CF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95ACA5B-A745-4E70-A058-586CE8914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9450" y="2082928"/>
            <a:ext cx="3195638" cy="4208463"/>
          </a:xfrm>
          <a:prstGeom prst="rect">
            <a:avLst/>
          </a:prstGeom>
          <a:solidFill>
            <a:srgbClr val="FBD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9BF21597-F76C-4CB4-A9DA-A52EC6857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088" y="2082928"/>
            <a:ext cx="3195638" cy="4208463"/>
          </a:xfrm>
          <a:prstGeom prst="rect">
            <a:avLst/>
          </a:prstGeom>
          <a:solidFill>
            <a:srgbClr val="D7DA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7481A400-FF84-411D-A128-8A08D87864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9450" y="2076578"/>
            <a:ext cx="0" cy="42338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43C2AF10-2FB5-4101-A715-4E56BA36B2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5088" y="2076578"/>
            <a:ext cx="0" cy="42338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0">
            <a:extLst>
              <a:ext uri="{FF2B5EF4-FFF2-40B4-BE49-F238E27FC236}">
                <a16:creationId xmlns:a16="http://schemas.microsoft.com/office/drawing/2014/main" id="{4223F763-8C02-4635-844A-F74D4270B7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2225" y="2076578"/>
            <a:ext cx="0" cy="42338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4F56CE16-E8E4-43B3-B52B-6A49E12F1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80725" y="2076578"/>
            <a:ext cx="0" cy="423386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2">
            <a:extLst>
              <a:ext uri="{FF2B5EF4-FFF2-40B4-BE49-F238E27FC236}">
                <a16:creationId xmlns:a16="http://schemas.microsoft.com/office/drawing/2014/main" id="{E2E89832-77FA-482D-AF43-452EF898FA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875" y="2082928"/>
            <a:ext cx="960120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3">
            <a:extLst>
              <a:ext uri="{FF2B5EF4-FFF2-40B4-BE49-F238E27FC236}">
                <a16:creationId xmlns:a16="http://schemas.microsoft.com/office/drawing/2014/main" id="{4252E563-286E-480B-BACE-0949C1C0E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875" y="6291390"/>
            <a:ext cx="9601200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CA00021D-C00C-4F72-98DA-8A4E0469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175" y="2108328"/>
            <a:ext cx="13747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Emergency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9670243D-B339-4A77-93FA-3EDF02C6F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063" y="2382965"/>
            <a:ext cx="9239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Medical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1A7A3506-226D-4391-8D86-0B79ACC69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2382965"/>
            <a:ext cx="170973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Services (EMS)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9032A11C-7D43-453A-BC22-2D87A1B83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00" y="2967165"/>
            <a:ext cx="180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420A6173-2818-4FE5-A696-76C57C3E7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2932240"/>
            <a:ext cx="27146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Most widely known domain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07CA2488-E773-4DBE-B6F7-6C970169B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3206878"/>
            <a:ext cx="7477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of HTS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6CD62212-6EC9-4EFD-BF78-2FDA7D114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00" y="3516440"/>
            <a:ext cx="180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EB06BABF-44E9-48C3-9ACC-AE04D9C52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3481515"/>
            <a:ext cx="26786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Utilized after a minor/major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091D35DD-1BF2-482F-ABB1-CB1A9F5EB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3756153"/>
            <a:ext cx="8239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incident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7E34486A-DF93-4BC4-920E-DAD3E4EC2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00" y="4067303"/>
            <a:ext cx="180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5162923E-A8DF-48AC-9332-B3150ECDF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4030790"/>
            <a:ext cx="27352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Incidents range from low to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D0AFC994-8654-400A-83D3-01F371263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4307015"/>
            <a:ext cx="13112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critical acuity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24BF2846-30D5-421E-8DDF-00FC2BC3B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2108328"/>
            <a:ext cx="24812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Interfacility Transport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EB35E537-21CD-4BD8-A187-84004085E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2967165"/>
            <a:ext cx="180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02BF43B8-F5D0-4291-8E5A-78E2692D1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2932240"/>
            <a:ext cx="24161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Transportation between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C64EFBF6-1877-41A4-98F6-3C21CC3DD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3206878"/>
            <a:ext cx="18462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healthcare facilities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FD3C1CB2-AF4A-4A73-9A6C-366BD762F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3516440"/>
            <a:ext cx="180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F4064449-6A2D-4EA3-8873-B3B043FC1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3481515"/>
            <a:ext cx="25828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Facilities typically contract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7AF003C8-E082-4427-A89D-DEF8EB39D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3756153"/>
            <a:ext cx="14636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single provider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696D1488-2DE1-4D9C-A7CB-A20B700A8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4067303"/>
            <a:ext cx="180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B583D480-9079-442A-BB28-EA605B3CD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4030790"/>
            <a:ext cx="23082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Has two forms, ground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8265BB2E-D30B-4533-B8BF-1446C67E7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4307015"/>
            <a:ext cx="25923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transport and air transport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6ECB2A15-2AA8-4467-90C5-4CB3B9704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688" y="2108328"/>
            <a:ext cx="5699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Non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7">
            <a:extLst>
              <a:ext uri="{FF2B5EF4-FFF2-40B4-BE49-F238E27FC236}">
                <a16:creationId xmlns:a16="http://schemas.microsoft.com/office/drawing/2014/main" id="{76235AFC-1047-4206-A8F1-6A1241517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3650" y="2108328"/>
            <a:ext cx="1825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62F5C903-37C7-449D-9B6F-74EF06F5A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9850" y="2108328"/>
            <a:ext cx="13557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emergency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62863A30-051B-4FB9-8EE0-BA44DBF2F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0" y="2382965"/>
            <a:ext cx="9239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Medical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04B2A3B4-DB15-45FC-8DF5-C552FF4BA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2675" y="2382965"/>
            <a:ext cx="21336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Transport (NEMT)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BA9166BD-C567-403E-8785-389B6504D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2967165"/>
            <a:ext cx="179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91877B4C-6DDF-4A13-8992-0F6EC83A3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2932240"/>
            <a:ext cx="26511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Utilized by those unable to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3">
            <a:extLst>
              <a:ext uri="{FF2B5EF4-FFF2-40B4-BE49-F238E27FC236}">
                <a16:creationId xmlns:a16="http://schemas.microsoft.com/office/drawing/2014/main" id="{3A871B60-6633-48F4-B952-2719FBD19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3206878"/>
            <a:ext cx="26654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provide own transportation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id="{ADDCEB17-0C99-49A8-941D-0D4EDA15F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3516440"/>
            <a:ext cx="179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5">
            <a:extLst>
              <a:ext uri="{FF2B5EF4-FFF2-40B4-BE49-F238E27FC236}">
                <a16:creationId xmlns:a16="http://schemas.microsoft.com/office/drawing/2014/main" id="{6D499738-9511-4689-8029-4DD18D423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3481515"/>
            <a:ext cx="26733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Common in nursing homes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6">
            <a:extLst>
              <a:ext uri="{FF2B5EF4-FFF2-40B4-BE49-F238E27FC236}">
                <a16:creationId xmlns:a16="http://schemas.microsoft.com/office/drawing/2014/main" id="{85052A80-9725-4290-BE10-EA96A6A9C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3756153"/>
            <a:ext cx="22780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and with senior citizens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6EB599FD-FACB-4F81-BA94-A437C51D0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7163" y="4067303"/>
            <a:ext cx="179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ACCDC495-0785-4AEE-841F-AFBC89F6E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4030790"/>
            <a:ext cx="24828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Typically used for doctor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49">
            <a:extLst>
              <a:ext uri="{FF2B5EF4-FFF2-40B4-BE49-F238E27FC236}">
                <a16:creationId xmlns:a16="http://schemas.microsoft.com/office/drawing/2014/main" id="{D6827524-B03D-4CD2-8C1C-6E8047A0D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4307015"/>
            <a:ext cx="22621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appointments/checkups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A3B9E5-4755-CC90-FA58-9FFBCAFAD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612" y="4881672"/>
            <a:ext cx="1908275" cy="12605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61D490-BD3D-555F-2DFA-7189D5D8B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144" y="4881672"/>
            <a:ext cx="1908275" cy="12605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06B8EE-B8B1-6637-7D3B-B375917A0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690" y="4868140"/>
            <a:ext cx="1908275" cy="12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2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3638-2F18-995B-776F-C130965F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789" y="401844"/>
            <a:ext cx="7729728" cy="1188720"/>
          </a:xfrm>
        </p:spPr>
        <p:txBody>
          <a:bodyPr/>
          <a:lstStyle/>
          <a:p>
            <a:r>
              <a:rPr lang="en-US"/>
              <a:t>Motivation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454ECD-FCEB-402C-BCAA-3E0D7FFE13F1}"/>
              </a:ext>
            </a:extLst>
          </p:cNvPr>
          <p:cNvSpPr/>
          <p:nvPr/>
        </p:nvSpPr>
        <p:spPr>
          <a:xfrm>
            <a:off x="4376864" y="2400792"/>
            <a:ext cx="6091879" cy="3937280"/>
          </a:xfrm>
          <a:prstGeom prst="ellipse">
            <a:avLst/>
          </a:prstGeom>
          <a:solidFill>
            <a:schemeClr val="accent6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092A4D1-86CF-426D-B2D4-264F88BEFEA0}"/>
              </a:ext>
            </a:extLst>
          </p:cNvPr>
          <p:cNvSpPr/>
          <p:nvPr/>
        </p:nvSpPr>
        <p:spPr>
          <a:xfrm>
            <a:off x="1335992" y="2403898"/>
            <a:ext cx="6091879" cy="3937280"/>
          </a:xfrm>
          <a:prstGeom prst="ellipse">
            <a:avLst/>
          </a:prstGeom>
          <a:solidFill>
            <a:schemeClr val="accent6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940EE-E51B-415B-912E-53E8B8A72823}"/>
              </a:ext>
            </a:extLst>
          </p:cNvPr>
          <p:cNvSpPr txBox="1"/>
          <p:nvPr/>
        </p:nvSpPr>
        <p:spPr>
          <a:xfrm>
            <a:off x="4883050" y="3646170"/>
            <a:ext cx="193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Funding and Billing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33204C-3606-45D8-B74C-93C180A1121F}"/>
              </a:ext>
            </a:extLst>
          </p:cNvPr>
          <p:cNvSpPr txBox="1"/>
          <p:nvPr/>
        </p:nvSpPr>
        <p:spPr>
          <a:xfrm>
            <a:off x="4664251" y="4417304"/>
            <a:ext cx="236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Communication and Patient Tracking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BE192-0B07-46E3-B14D-54DEB2ACD1D1}"/>
              </a:ext>
            </a:extLst>
          </p:cNvPr>
          <p:cNvSpPr txBox="1"/>
          <p:nvPr/>
        </p:nvSpPr>
        <p:spPr>
          <a:xfrm>
            <a:off x="2283288" y="3184505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Waste of resources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7718EE-B35C-45A3-B5B0-CB5992C2AB9E}"/>
              </a:ext>
            </a:extLst>
          </p:cNvPr>
          <p:cNvSpPr txBox="1"/>
          <p:nvPr/>
        </p:nvSpPr>
        <p:spPr>
          <a:xfrm>
            <a:off x="1935243" y="4728744"/>
            <a:ext cx="236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Staffing shortages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B3B9BA-D486-4C90-ABC7-43A595496873}"/>
              </a:ext>
            </a:extLst>
          </p:cNvPr>
          <p:cNvSpPr txBox="1"/>
          <p:nvPr/>
        </p:nvSpPr>
        <p:spPr>
          <a:xfrm>
            <a:off x="7147668" y="3067596"/>
            <a:ext cx="244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/>
              <a:t>Cost of transportation for patients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151623-421C-48EF-93B9-BDCA1CD53E06}"/>
              </a:ext>
            </a:extLst>
          </p:cNvPr>
          <p:cNvSpPr txBox="1"/>
          <p:nvPr/>
        </p:nvSpPr>
        <p:spPr>
          <a:xfrm>
            <a:off x="7500224" y="4732443"/>
            <a:ext cx="234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/>
              <a:t>Lack of access to transportation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38D0C0-4352-4602-ABD5-62E714B7BE42}"/>
              </a:ext>
            </a:extLst>
          </p:cNvPr>
          <p:cNvSpPr/>
          <p:nvPr/>
        </p:nvSpPr>
        <p:spPr>
          <a:xfrm>
            <a:off x="2749126" y="1860610"/>
            <a:ext cx="3099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Company Concerns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5A9A15-125F-4A5B-B09C-F077EF27A37F}"/>
              </a:ext>
            </a:extLst>
          </p:cNvPr>
          <p:cNvSpPr/>
          <p:nvPr/>
        </p:nvSpPr>
        <p:spPr>
          <a:xfrm>
            <a:off x="6177155" y="1881164"/>
            <a:ext cx="27126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/>
              <a:t>Patient Concerns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255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1325-C4CB-5CDD-89FC-04918106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dirty="0"/>
              <a:t>Proposed system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6E334715-BD54-FB16-D095-4660C8634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515596"/>
              </p:ext>
            </p:extLst>
          </p:nvPr>
        </p:nvGraphicFramePr>
        <p:xfrm>
          <a:off x="804672" y="2640692"/>
          <a:ext cx="5925310" cy="3255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One glowing fluorescent bulb amonst unlit incandescent bulbs">
            <a:extLst>
              <a:ext uri="{FF2B5EF4-FFF2-40B4-BE49-F238E27FC236}">
                <a16:creationId xmlns:a16="http://schemas.microsoft.com/office/drawing/2014/main" id="{E36694DB-8834-0957-6C18-E50B29FFE42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437" r="24630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3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02AA8-9574-E8FC-AB1D-34A4A403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300">
                <a:solidFill>
                  <a:srgbClr val="FFFFFF"/>
                </a:solidFill>
              </a:rPr>
              <a:t>Related works – Blockchain Auction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2578F-128F-3744-E987-C8167A03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0" i="0" u="none" strike="noStrike" dirty="0" err="1">
                <a:effectLst/>
                <a:latin typeface="Nunito" pitchFamily="2" charset="77"/>
              </a:rPr>
              <a:t>OpenSea</a:t>
            </a:r>
            <a:r>
              <a:rPr lang="en-US" b="0" i="0" u="none" strike="noStrike" dirty="0">
                <a:effectLst/>
                <a:latin typeface="Nunito" pitchFamily="2" charset="77"/>
              </a:rPr>
              <a:t> [11]:</a:t>
            </a:r>
            <a:endParaRPr lang="en-US" b="0" dirty="0">
              <a:effectLst/>
            </a:endParaRPr>
          </a:p>
          <a:p>
            <a:pPr lvl="1" fontAlgn="base">
              <a:spcBef>
                <a:spcPts val="0"/>
              </a:spcBef>
            </a:pPr>
            <a:r>
              <a:rPr lang="en-US" b="0" i="0" u="none" strike="noStrike" dirty="0">
                <a:effectLst/>
                <a:latin typeface="Nunito" pitchFamily="2" charset="77"/>
              </a:rPr>
              <a:t>Used for NFT trading</a:t>
            </a:r>
          </a:p>
          <a:p>
            <a:pPr lvl="1" fontAlgn="base">
              <a:spcBef>
                <a:spcPts val="0"/>
              </a:spcBef>
              <a:spcAft>
                <a:spcPts val="1200"/>
              </a:spcAft>
            </a:pPr>
            <a:r>
              <a:rPr lang="en-US" b="0" i="0" u="none" strike="noStrike" dirty="0">
                <a:effectLst/>
                <a:latin typeface="Nunito" pitchFamily="2" charset="77"/>
              </a:rPr>
              <a:t>Uses smart contracts for blockchain auctions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b="0" i="0" u="none" strike="noStrike" dirty="0" err="1">
                <a:effectLst/>
                <a:latin typeface="Nunito" pitchFamily="2" charset="77"/>
              </a:rPr>
              <a:t>Rarible</a:t>
            </a:r>
            <a:r>
              <a:rPr lang="en-US" b="0" i="0" u="none" strike="noStrike" dirty="0">
                <a:effectLst/>
                <a:latin typeface="Nunito" pitchFamily="2" charset="77"/>
              </a:rPr>
              <a:t> [12]:</a:t>
            </a:r>
            <a:endParaRPr lang="en-US" b="0" dirty="0">
              <a:effectLst/>
            </a:endParaRPr>
          </a:p>
          <a:p>
            <a:pPr lvl="1" fontAlgn="base">
              <a:spcBef>
                <a:spcPts val="0"/>
              </a:spcBef>
              <a:spcAft>
                <a:spcPts val="1200"/>
              </a:spcAft>
            </a:pPr>
            <a:r>
              <a:rPr lang="en-US" b="0" i="0" u="none" strike="noStrike" dirty="0">
                <a:effectLst/>
                <a:latin typeface="Nunito" pitchFamily="2" charset="77"/>
              </a:rPr>
              <a:t>Utilizes both ascending auctions and descending auctions.</a:t>
            </a:r>
          </a:p>
          <a:p>
            <a:pPr lvl="1" fontAlgn="base">
              <a:spcBef>
                <a:spcPts val="0"/>
              </a:spcBef>
              <a:spcAft>
                <a:spcPts val="1200"/>
              </a:spcAft>
            </a:pPr>
            <a:r>
              <a:rPr lang="en-US" b="0" i="0" u="none" strike="noStrike" dirty="0">
                <a:effectLst/>
                <a:latin typeface="Nunito" pitchFamily="2" charset="77"/>
              </a:rPr>
              <a:t>Popular digital marketplace using blockchain auctions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9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2AA8-9574-E8FC-AB1D-34A4A403A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3"/>
            <a:ext cx="3401568" cy="149579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600">
                <a:solidFill>
                  <a:srgbClr val="0D0D0D"/>
                </a:solidFill>
              </a:rPr>
              <a:t>Related works – Blockchain in Healthcare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9567C360-C465-4E41-A03A-EF8133694B5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89563" y="784225"/>
            <a:ext cx="616585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E0E54098-0242-4269-B346-266FEDA45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046163"/>
            <a:ext cx="3940175" cy="2060575"/>
          </a:xfrm>
          <a:prstGeom prst="rect">
            <a:avLst/>
          </a:prstGeom>
          <a:solidFill>
            <a:srgbClr val="D0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F8751885-1564-4E22-8C59-C69CE0FD3A75}"/>
              </a:ext>
            </a:extLst>
          </p:cNvPr>
          <p:cNvSpPr>
            <a:spLocks/>
          </p:cNvSpPr>
          <p:nvPr/>
        </p:nvSpPr>
        <p:spPr bwMode="auto">
          <a:xfrm>
            <a:off x="7610476" y="1047750"/>
            <a:ext cx="3938588" cy="2058988"/>
          </a:xfrm>
          <a:custGeom>
            <a:avLst/>
            <a:gdLst>
              <a:gd name="T0" fmla="*/ 4961 w 4961"/>
              <a:gd name="T1" fmla="*/ 432 h 2595"/>
              <a:gd name="T2" fmla="*/ 4961 w 4961"/>
              <a:gd name="T3" fmla="*/ 2161 h 2595"/>
              <a:gd name="T4" fmla="*/ 4957 w 4961"/>
              <a:gd name="T5" fmla="*/ 2205 h 2595"/>
              <a:gd name="T6" fmla="*/ 4952 w 4961"/>
              <a:gd name="T7" fmla="*/ 2249 h 2595"/>
              <a:gd name="T8" fmla="*/ 4940 w 4961"/>
              <a:gd name="T9" fmla="*/ 2289 h 2595"/>
              <a:gd name="T10" fmla="*/ 4927 w 4961"/>
              <a:gd name="T11" fmla="*/ 2330 h 2595"/>
              <a:gd name="T12" fmla="*/ 4908 w 4961"/>
              <a:gd name="T13" fmla="*/ 2368 h 2595"/>
              <a:gd name="T14" fmla="*/ 4886 w 4961"/>
              <a:gd name="T15" fmla="*/ 2403 h 2595"/>
              <a:gd name="T16" fmla="*/ 4861 w 4961"/>
              <a:gd name="T17" fmla="*/ 2437 h 2595"/>
              <a:gd name="T18" fmla="*/ 4835 w 4961"/>
              <a:gd name="T19" fmla="*/ 2468 h 2595"/>
              <a:gd name="T20" fmla="*/ 4804 w 4961"/>
              <a:gd name="T21" fmla="*/ 2495 h 2595"/>
              <a:gd name="T22" fmla="*/ 4769 w 4961"/>
              <a:gd name="T23" fmla="*/ 2520 h 2595"/>
              <a:gd name="T24" fmla="*/ 4735 w 4961"/>
              <a:gd name="T25" fmla="*/ 2541 h 2595"/>
              <a:gd name="T26" fmla="*/ 4696 w 4961"/>
              <a:gd name="T27" fmla="*/ 2560 h 2595"/>
              <a:gd name="T28" fmla="*/ 4656 w 4961"/>
              <a:gd name="T29" fmla="*/ 2574 h 2595"/>
              <a:gd name="T30" fmla="*/ 4616 w 4961"/>
              <a:gd name="T31" fmla="*/ 2585 h 2595"/>
              <a:gd name="T32" fmla="*/ 4571 w 4961"/>
              <a:gd name="T33" fmla="*/ 2591 h 2595"/>
              <a:gd name="T34" fmla="*/ 4527 w 4961"/>
              <a:gd name="T35" fmla="*/ 2595 h 2595"/>
              <a:gd name="T36" fmla="*/ 0 w 4961"/>
              <a:gd name="T37" fmla="*/ 2595 h 2595"/>
              <a:gd name="T38" fmla="*/ 0 w 4961"/>
              <a:gd name="T39" fmla="*/ 0 h 2595"/>
              <a:gd name="T40" fmla="*/ 4527 w 4961"/>
              <a:gd name="T41" fmla="*/ 0 h 2595"/>
              <a:gd name="T42" fmla="*/ 4571 w 4961"/>
              <a:gd name="T43" fmla="*/ 2 h 2595"/>
              <a:gd name="T44" fmla="*/ 4616 w 4961"/>
              <a:gd name="T45" fmla="*/ 8 h 2595"/>
              <a:gd name="T46" fmla="*/ 4656 w 4961"/>
              <a:gd name="T47" fmla="*/ 19 h 2595"/>
              <a:gd name="T48" fmla="*/ 4696 w 4961"/>
              <a:gd name="T49" fmla="*/ 33 h 2595"/>
              <a:gd name="T50" fmla="*/ 4735 w 4961"/>
              <a:gd name="T51" fmla="*/ 52 h 2595"/>
              <a:gd name="T52" fmla="*/ 4769 w 4961"/>
              <a:gd name="T53" fmla="*/ 73 h 2595"/>
              <a:gd name="T54" fmla="*/ 4804 w 4961"/>
              <a:gd name="T55" fmla="*/ 98 h 2595"/>
              <a:gd name="T56" fmla="*/ 4835 w 4961"/>
              <a:gd name="T57" fmla="*/ 127 h 2595"/>
              <a:gd name="T58" fmla="*/ 4861 w 4961"/>
              <a:gd name="T59" fmla="*/ 158 h 2595"/>
              <a:gd name="T60" fmla="*/ 4886 w 4961"/>
              <a:gd name="T61" fmla="*/ 190 h 2595"/>
              <a:gd name="T62" fmla="*/ 4908 w 4961"/>
              <a:gd name="T63" fmla="*/ 225 h 2595"/>
              <a:gd name="T64" fmla="*/ 4927 w 4961"/>
              <a:gd name="T65" fmla="*/ 263 h 2595"/>
              <a:gd name="T66" fmla="*/ 4940 w 4961"/>
              <a:gd name="T67" fmla="*/ 304 h 2595"/>
              <a:gd name="T68" fmla="*/ 4952 w 4961"/>
              <a:gd name="T69" fmla="*/ 344 h 2595"/>
              <a:gd name="T70" fmla="*/ 4957 w 4961"/>
              <a:gd name="T71" fmla="*/ 388 h 2595"/>
              <a:gd name="T72" fmla="*/ 4961 w 4961"/>
              <a:gd name="T73" fmla="*/ 432 h 2595"/>
              <a:gd name="T74" fmla="*/ 4961 w 4961"/>
              <a:gd name="T75" fmla="*/ 432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61" h="2595">
                <a:moveTo>
                  <a:pt x="4961" y="432"/>
                </a:moveTo>
                <a:lnTo>
                  <a:pt x="4961" y="2161"/>
                </a:lnTo>
                <a:lnTo>
                  <a:pt x="4957" y="2205"/>
                </a:lnTo>
                <a:lnTo>
                  <a:pt x="4952" y="2249"/>
                </a:lnTo>
                <a:lnTo>
                  <a:pt x="4940" y="2289"/>
                </a:lnTo>
                <a:lnTo>
                  <a:pt x="4927" y="2330"/>
                </a:lnTo>
                <a:lnTo>
                  <a:pt x="4908" y="2368"/>
                </a:lnTo>
                <a:lnTo>
                  <a:pt x="4886" y="2403"/>
                </a:lnTo>
                <a:lnTo>
                  <a:pt x="4861" y="2437"/>
                </a:lnTo>
                <a:lnTo>
                  <a:pt x="4835" y="2468"/>
                </a:lnTo>
                <a:lnTo>
                  <a:pt x="4804" y="2495"/>
                </a:lnTo>
                <a:lnTo>
                  <a:pt x="4769" y="2520"/>
                </a:lnTo>
                <a:lnTo>
                  <a:pt x="4735" y="2541"/>
                </a:lnTo>
                <a:lnTo>
                  <a:pt x="4696" y="2560"/>
                </a:lnTo>
                <a:lnTo>
                  <a:pt x="4656" y="2574"/>
                </a:lnTo>
                <a:lnTo>
                  <a:pt x="4616" y="2585"/>
                </a:lnTo>
                <a:lnTo>
                  <a:pt x="4571" y="2591"/>
                </a:lnTo>
                <a:lnTo>
                  <a:pt x="4527" y="2595"/>
                </a:lnTo>
                <a:lnTo>
                  <a:pt x="0" y="2595"/>
                </a:lnTo>
                <a:lnTo>
                  <a:pt x="0" y="0"/>
                </a:lnTo>
                <a:lnTo>
                  <a:pt x="4527" y="0"/>
                </a:lnTo>
                <a:lnTo>
                  <a:pt x="4571" y="2"/>
                </a:lnTo>
                <a:lnTo>
                  <a:pt x="4616" y="8"/>
                </a:lnTo>
                <a:lnTo>
                  <a:pt x="4656" y="19"/>
                </a:lnTo>
                <a:lnTo>
                  <a:pt x="4696" y="33"/>
                </a:lnTo>
                <a:lnTo>
                  <a:pt x="4735" y="52"/>
                </a:lnTo>
                <a:lnTo>
                  <a:pt x="4769" y="73"/>
                </a:lnTo>
                <a:lnTo>
                  <a:pt x="4804" y="98"/>
                </a:lnTo>
                <a:lnTo>
                  <a:pt x="4835" y="127"/>
                </a:lnTo>
                <a:lnTo>
                  <a:pt x="4861" y="158"/>
                </a:lnTo>
                <a:lnTo>
                  <a:pt x="4886" y="190"/>
                </a:lnTo>
                <a:lnTo>
                  <a:pt x="4908" y="225"/>
                </a:lnTo>
                <a:lnTo>
                  <a:pt x="4927" y="263"/>
                </a:lnTo>
                <a:lnTo>
                  <a:pt x="4940" y="304"/>
                </a:lnTo>
                <a:lnTo>
                  <a:pt x="4952" y="344"/>
                </a:lnTo>
                <a:lnTo>
                  <a:pt x="4957" y="388"/>
                </a:lnTo>
                <a:lnTo>
                  <a:pt x="4961" y="432"/>
                </a:lnTo>
                <a:lnTo>
                  <a:pt x="4961" y="432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C7F5BCBD-A8A6-40FF-9272-0628D25AD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1046163"/>
            <a:ext cx="3940175" cy="2060575"/>
          </a:xfrm>
          <a:prstGeom prst="rect">
            <a:avLst/>
          </a:prstGeom>
          <a:solidFill>
            <a:srgbClr val="D0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917C9435-2D23-4849-A1B6-CC841FD1A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6" y="1039813"/>
            <a:ext cx="3951288" cy="2073275"/>
          </a:xfrm>
          <a:prstGeom prst="rect">
            <a:avLst/>
          </a:prstGeom>
          <a:solidFill>
            <a:srgbClr val="D0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A76D3FEB-1930-45B8-BF8E-F67F428ECFCE}"/>
              </a:ext>
            </a:extLst>
          </p:cNvPr>
          <p:cNvSpPr>
            <a:spLocks noEditPoints="1"/>
          </p:cNvSpPr>
          <p:nvPr/>
        </p:nvSpPr>
        <p:spPr bwMode="auto">
          <a:xfrm>
            <a:off x="7605713" y="1041400"/>
            <a:ext cx="3949700" cy="2071688"/>
          </a:xfrm>
          <a:custGeom>
            <a:avLst/>
            <a:gdLst>
              <a:gd name="T0" fmla="*/ 4975 w 4977"/>
              <a:gd name="T1" fmla="*/ 2191 h 2609"/>
              <a:gd name="T2" fmla="*/ 4967 w 4977"/>
              <a:gd name="T3" fmla="*/ 2258 h 2609"/>
              <a:gd name="T4" fmla="*/ 4950 w 4977"/>
              <a:gd name="T5" fmla="*/ 2319 h 2609"/>
              <a:gd name="T6" fmla="*/ 4923 w 4977"/>
              <a:gd name="T7" fmla="*/ 2379 h 2609"/>
              <a:gd name="T8" fmla="*/ 4889 w 4977"/>
              <a:gd name="T9" fmla="*/ 2433 h 2609"/>
              <a:gd name="T10" fmla="*/ 4848 w 4977"/>
              <a:gd name="T11" fmla="*/ 2479 h 2609"/>
              <a:gd name="T12" fmla="*/ 4800 w 4977"/>
              <a:gd name="T13" fmla="*/ 2521 h 2609"/>
              <a:gd name="T14" fmla="*/ 4746 w 4977"/>
              <a:gd name="T15" fmla="*/ 2556 h 2609"/>
              <a:gd name="T16" fmla="*/ 4687 w 4977"/>
              <a:gd name="T17" fmla="*/ 2583 h 2609"/>
              <a:gd name="T18" fmla="*/ 4625 w 4977"/>
              <a:gd name="T19" fmla="*/ 2600 h 2609"/>
              <a:gd name="T20" fmla="*/ 4558 w 4977"/>
              <a:gd name="T21" fmla="*/ 2608 h 2609"/>
              <a:gd name="T22" fmla="*/ 2 w 4977"/>
              <a:gd name="T23" fmla="*/ 2606 h 2609"/>
              <a:gd name="T24" fmla="*/ 2 w 4977"/>
              <a:gd name="T25" fmla="*/ 1 h 2609"/>
              <a:gd name="T26" fmla="*/ 4558 w 4977"/>
              <a:gd name="T27" fmla="*/ 0 h 2609"/>
              <a:gd name="T28" fmla="*/ 4625 w 4977"/>
              <a:gd name="T29" fmla="*/ 7 h 2609"/>
              <a:gd name="T30" fmla="*/ 4687 w 4977"/>
              <a:gd name="T31" fmla="*/ 26 h 2609"/>
              <a:gd name="T32" fmla="*/ 4746 w 4977"/>
              <a:gd name="T33" fmla="*/ 51 h 2609"/>
              <a:gd name="T34" fmla="*/ 4800 w 4977"/>
              <a:gd name="T35" fmla="*/ 86 h 2609"/>
              <a:gd name="T36" fmla="*/ 4846 w 4977"/>
              <a:gd name="T37" fmla="*/ 128 h 2609"/>
              <a:gd name="T38" fmla="*/ 4889 w 4977"/>
              <a:gd name="T39" fmla="*/ 176 h 2609"/>
              <a:gd name="T40" fmla="*/ 4923 w 4977"/>
              <a:gd name="T41" fmla="*/ 228 h 2609"/>
              <a:gd name="T42" fmla="*/ 4950 w 4977"/>
              <a:gd name="T43" fmla="*/ 288 h 2609"/>
              <a:gd name="T44" fmla="*/ 4967 w 4977"/>
              <a:gd name="T45" fmla="*/ 351 h 2609"/>
              <a:gd name="T46" fmla="*/ 4975 w 4977"/>
              <a:gd name="T47" fmla="*/ 416 h 2609"/>
              <a:gd name="T48" fmla="*/ 4958 w 4977"/>
              <a:gd name="T49" fmla="*/ 395 h 2609"/>
              <a:gd name="T50" fmla="*/ 4948 w 4977"/>
              <a:gd name="T51" fmla="*/ 334 h 2609"/>
              <a:gd name="T52" fmla="*/ 4927 w 4977"/>
              <a:gd name="T53" fmla="*/ 274 h 2609"/>
              <a:gd name="T54" fmla="*/ 4900 w 4977"/>
              <a:gd name="T55" fmla="*/ 218 h 2609"/>
              <a:gd name="T56" fmla="*/ 4864 w 4977"/>
              <a:gd name="T57" fmla="*/ 169 h 2609"/>
              <a:gd name="T58" fmla="*/ 4821 w 4977"/>
              <a:gd name="T59" fmla="*/ 124 h 2609"/>
              <a:gd name="T60" fmla="*/ 4773 w 4977"/>
              <a:gd name="T61" fmla="*/ 86 h 2609"/>
              <a:gd name="T62" fmla="*/ 4720 w 4977"/>
              <a:gd name="T63" fmla="*/ 55 h 2609"/>
              <a:gd name="T64" fmla="*/ 4662 w 4977"/>
              <a:gd name="T65" fmla="*/ 34 h 2609"/>
              <a:gd name="T66" fmla="*/ 4601 w 4977"/>
              <a:gd name="T67" fmla="*/ 19 h 2609"/>
              <a:gd name="T68" fmla="*/ 4535 w 4977"/>
              <a:gd name="T69" fmla="*/ 15 h 2609"/>
              <a:gd name="T70" fmla="*/ 15 w 4977"/>
              <a:gd name="T71" fmla="*/ 2602 h 2609"/>
              <a:gd name="T72" fmla="*/ 4558 w 4977"/>
              <a:gd name="T73" fmla="*/ 2592 h 2609"/>
              <a:gd name="T74" fmla="*/ 4622 w 4977"/>
              <a:gd name="T75" fmla="*/ 2584 h 2609"/>
              <a:gd name="T76" fmla="*/ 4681 w 4977"/>
              <a:gd name="T77" fmla="*/ 2567 h 2609"/>
              <a:gd name="T78" fmla="*/ 4739 w 4977"/>
              <a:gd name="T79" fmla="*/ 2542 h 2609"/>
              <a:gd name="T80" fmla="*/ 4791 w 4977"/>
              <a:gd name="T81" fmla="*/ 2510 h 2609"/>
              <a:gd name="T82" fmla="*/ 4837 w 4977"/>
              <a:gd name="T83" fmla="*/ 2469 h 2609"/>
              <a:gd name="T84" fmla="*/ 4877 w 4977"/>
              <a:gd name="T85" fmla="*/ 2423 h 2609"/>
              <a:gd name="T86" fmla="*/ 4910 w 4977"/>
              <a:gd name="T87" fmla="*/ 2371 h 2609"/>
              <a:gd name="T88" fmla="*/ 4935 w 4977"/>
              <a:gd name="T89" fmla="*/ 2316 h 2609"/>
              <a:gd name="T90" fmla="*/ 4952 w 4977"/>
              <a:gd name="T91" fmla="*/ 2254 h 2609"/>
              <a:gd name="T92" fmla="*/ 4960 w 4977"/>
              <a:gd name="T93" fmla="*/ 2191 h 2609"/>
              <a:gd name="T94" fmla="*/ 4960 w 4977"/>
              <a:gd name="T95" fmla="*/ 418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77" h="2609">
                <a:moveTo>
                  <a:pt x="4977" y="439"/>
                </a:moveTo>
                <a:lnTo>
                  <a:pt x="4977" y="2168"/>
                </a:lnTo>
                <a:lnTo>
                  <a:pt x="4975" y="2191"/>
                </a:lnTo>
                <a:lnTo>
                  <a:pt x="4973" y="2214"/>
                </a:lnTo>
                <a:lnTo>
                  <a:pt x="4971" y="2235"/>
                </a:lnTo>
                <a:lnTo>
                  <a:pt x="4967" y="2258"/>
                </a:lnTo>
                <a:lnTo>
                  <a:pt x="4962" y="2279"/>
                </a:lnTo>
                <a:lnTo>
                  <a:pt x="4956" y="2300"/>
                </a:lnTo>
                <a:lnTo>
                  <a:pt x="4950" y="2319"/>
                </a:lnTo>
                <a:lnTo>
                  <a:pt x="4942" y="2341"/>
                </a:lnTo>
                <a:lnTo>
                  <a:pt x="4933" y="2360"/>
                </a:lnTo>
                <a:lnTo>
                  <a:pt x="4923" y="2379"/>
                </a:lnTo>
                <a:lnTo>
                  <a:pt x="4912" y="2396"/>
                </a:lnTo>
                <a:lnTo>
                  <a:pt x="4902" y="2415"/>
                </a:lnTo>
                <a:lnTo>
                  <a:pt x="4889" y="2433"/>
                </a:lnTo>
                <a:lnTo>
                  <a:pt x="4875" y="2448"/>
                </a:lnTo>
                <a:lnTo>
                  <a:pt x="4862" y="2464"/>
                </a:lnTo>
                <a:lnTo>
                  <a:pt x="4848" y="2479"/>
                </a:lnTo>
                <a:lnTo>
                  <a:pt x="4833" y="2494"/>
                </a:lnTo>
                <a:lnTo>
                  <a:pt x="4816" y="2508"/>
                </a:lnTo>
                <a:lnTo>
                  <a:pt x="4800" y="2521"/>
                </a:lnTo>
                <a:lnTo>
                  <a:pt x="4783" y="2533"/>
                </a:lnTo>
                <a:lnTo>
                  <a:pt x="4764" y="2544"/>
                </a:lnTo>
                <a:lnTo>
                  <a:pt x="4746" y="2556"/>
                </a:lnTo>
                <a:lnTo>
                  <a:pt x="4727" y="2565"/>
                </a:lnTo>
                <a:lnTo>
                  <a:pt x="4708" y="2575"/>
                </a:lnTo>
                <a:lnTo>
                  <a:pt x="4687" y="2583"/>
                </a:lnTo>
                <a:lnTo>
                  <a:pt x="4668" y="2588"/>
                </a:lnTo>
                <a:lnTo>
                  <a:pt x="4647" y="2594"/>
                </a:lnTo>
                <a:lnTo>
                  <a:pt x="4625" y="2600"/>
                </a:lnTo>
                <a:lnTo>
                  <a:pt x="4602" y="2604"/>
                </a:lnTo>
                <a:lnTo>
                  <a:pt x="4581" y="2606"/>
                </a:lnTo>
                <a:lnTo>
                  <a:pt x="4558" y="2608"/>
                </a:lnTo>
                <a:lnTo>
                  <a:pt x="4537" y="2609"/>
                </a:lnTo>
                <a:lnTo>
                  <a:pt x="8" y="2609"/>
                </a:lnTo>
                <a:lnTo>
                  <a:pt x="2" y="2606"/>
                </a:lnTo>
                <a:lnTo>
                  <a:pt x="0" y="2602"/>
                </a:lnTo>
                <a:lnTo>
                  <a:pt x="0" y="7"/>
                </a:lnTo>
                <a:lnTo>
                  <a:pt x="2" y="1"/>
                </a:lnTo>
                <a:lnTo>
                  <a:pt x="8" y="0"/>
                </a:lnTo>
                <a:lnTo>
                  <a:pt x="4535" y="0"/>
                </a:lnTo>
                <a:lnTo>
                  <a:pt x="4558" y="0"/>
                </a:lnTo>
                <a:lnTo>
                  <a:pt x="4581" y="1"/>
                </a:lnTo>
                <a:lnTo>
                  <a:pt x="4602" y="3"/>
                </a:lnTo>
                <a:lnTo>
                  <a:pt x="4625" y="7"/>
                </a:lnTo>
                <a:lnTo>
                  <a:pt x="4647" y="13"/>
                </a:lnTo>
                <a:lnTo>
                  <a:pt x="4668" y="19"/>
                </a:lnTo>
                <a:lnTo>
                  <a:pt x="4687" y="26"/>
                </a:lnTo>
                <a:lnTo>
                  <a:pt x="4708" y="34"/>
                </a:lnTo>
                <a:lnTo>
                  <a:pt x="4727" y="42"/>
                </a:lnTo>
                <a:lnTo>
                  <a:pt x="4746" y="51"/>
                </a:lnTo>
                <a:lnTo>
                  <a:pt x="4764" y="63"/>
                </a:lnTo>
                <a:lnTo>
                  <a:pt x="4783" y="74"/>
                </a:lnTo>
                <a:lnTo>
                  <a:pt x="4800" y="86"/>
                </a:lnTo>
                <a:lnTo>
                  <a:pt x="4816" y="99"/>
                </a:lnTo>
                <a:lnTo>
                  <a:pt x="4831" y="113"/>
                </a:lnTo>
                <a:lnTo>
                  <a:pt x="4846" y="128"/>
                </a:lnTo>
                <a:lnTo>
                  <a:pt x="4862" y="144"/>
                </a:lnTo>
                <a:lnTo>
                  <a:pt x="4875" y="159"/>
                </a:lnTo>
                <a:lnTo>
                  <a:pt x="4889" y="176"/>
                </a:lnTo>
                <a:lnTo>
                  <a:pt x="4900" y="194"/>
                </a:lnTo>
                <a:lnTo>
                  <a:pt x="4912" y="211"/>
                </a:lnTo>
                <a:lnTo>
                  <a:pt x="4923" y="228"/>
                </a:lnTo>
                <a:lnTo>
                  <a:pt x="4933" y="247"/>
                </a:lnTo>
                <a:lnTo>
                  <a:pt x="4942" y="267"/>
                </a:lnTo>
                <a:lnTo>
                  <a:pt x="4950" y="288"/>
                </a:lnTo>
                <a:lnTo>
                  <a:pt x="4956" y="309"/>
                </a:lnTo>
                <a:lnTo>
                  <a:pt x="4962" y="328"/>
                </a:lnTo>
                <a:lnTo>
                  <a:pt x="4967" y="351"/>
                </a:lnTo>
                <a:lnTo>
                  <a:pt x="4971" y="372"/>
                </a:lnTo>
                <a:lnTo>
                  <a:pt x="4973" y="393"/>
                </a:lnTo>
                <a:lnTo>
                  <a:pt x="4975" y="416"/>
                </a:lnTo>
                <a:lnTo>
                  <a:pt x="4977" y="439"/>
                </a:lnTo>
                <a:close/>
                <a:moveTo>
                  <a:pt x="4960" y="418"/>
                </a:moveTo>
                <a:lnTo>
                  <a:pt x="4958" y="395"/>
                </a:lnTo>
                <a:lnTo>
                  <a:pt x="4956" y="374"/>
                </a:lnTo>
                <a:lnTo>
                  <a:pt x="4952" y="353"/>
                </a:lnTo>
                <a:lnTo>
                  <a:pt x="4948" y="334"/>
                </a:lnTo>
                <a:lnTo>
                  <a:pt x="4942" y="313"/>
                </a:lnTo>
                <a:lnTo>
                  <a:pt x="4935" y="293"/>
                </a:lnTo>
                <a:lnTo>
                  <a:pt x="4927" y="274"/>
                </a:lnTo>
                <a:lnTo>
                  <a:pt x="4919" y="255"/>
                </a:lnTo>
                <a:lnTo>
                  <a:pt x="4910" y="236"/>
                </a:lnTo>
                <a:lnTo>
                  <a:pt x="4900" y="218"/>
                </a:lnTo>
                <a:lnTo>
                  <a:pt x="4889" y="201"/>
                </a:lnTo>
                <a:lnTo>
                  <a:pt x="4877" y="186"/>
                </a:lnTo>
                <a:lnTo>
                  <a:pt x="4864" y="169"/>
                </a:lnTo>
                <a:lnTo>
                  <a:pt x="4850" y="153"/>
                </a:lnTo>
                <a:lnTo>
                  <a:pt x="4837" y="138"/>
                </a:lnTo>
                <a:lnTo>
                  <a:pt x="4821" y="124"/>
                </a:lnTo>
                <a:lnTo>
                  <a:pt x="4806" y="111"/>
                </a:lnTo>
                <a:lnTo>
                  <a:pt x="4791" y="99"/>
                </a:lnTo>
                <a:lnTo>
                  <a:pt x="4773" y="86"/>
                </a:lnTo>
                <a:lnTo>
                  <a:pt x="4756" y="76"/>
                </a:lnTo>
                <a:lnTo>
                  <a:pt x="4739" y="65"/>
                </a:lnTo>
                <a:lnTo>
                  <a:pt x="4720" y="55"/>
                </a:lnTo>
                <a:lnTo>
                  <a:pt x="4702" y="48"/>
                </a:lnTo>
                <a:lnTo>
                  <a:pt x="4683" y="40"/>
                </a:lnTo>
                <a:lnTo>
                  <a:pt x="4662" y="34"/>
                </a:lnTo>
                <a:lnTo>
                  <a:pt x="4643" y="28"/>
                </a:lnTo>
                <a:lnTo>
                  <a:pt x="4622" y="23"/>
                </a:lnTo>
                <a:lnTo>
                  <a:pt x="4601" y="19"/>
                </a:lnTo>
                <a:lnTo>
                  <a:pt x="4579" y="17"/>
                </a:lnTo>
                <a:lnTo>
                  <a:pt x="4558" y="15"/>
                </a:lnTo>
                <a:lnTo>
                  <a:pt x="4535" y="15"/>
                </a:lnTo>
                <a:lnTo>
                  <a:pt x="8" y="15"/>
                </a:lnTo>
                <a:lnTo>
                  <a:pt x="15" y="7"/>
                </a:lnTo>
                <a:lnTo>
                  <a:pt x="15" y="2602"/>
                </a:lnTo>
                <a:lnTo>
                  <a:pt x="8" y="2594"/>
                </a:lnTo>
                <a:lnTo>
                  <a:pt x="4535" y="2594"/>
                </a:lnTo>
                <a:lnTo>
                  <a:pt x="4558" y="2592"/>
                </a:lnTo>
                <a:lnTo>
                  <a:pt x="4579" y="2590"/>
                </a:lnTo>
                <a:lnTo>
                  <a:pt x="4601" y="2588"/>
                </a:lnTo>
                <a:lnTo>
                  <a:pt x="4622" y="2584"/>
                </a:lnTo>
                <a:lnTo>
                  <a:pt x="4643" y="2581"/>
                </a:lnTo>
                <a:lnTo>
                  <a:pt x="4662" y="2575"/>
                </a:lnTo>
                <a:lnTo>
                  <a:pt x="4681" y="2567"/>
                </a:lnTo>
                <a:lnTo>
                  <a:pt x="4700" y="2560"/>
                </a:lnTo>
                <a:lnTo>
                  <a:pt x="4720" y="2552"/>
                </a:lnTo>
                <a:lnTo>
                  <a:pt x="4739" y="2542"/>
                </a:lnTo>
                <a:lnTo>
                  <a:pt x="4756" y="2533"/>
                </a:lnTo>
                <a:lnTo>
                  <a:pt x="4773" y="2521"/>
                </a:lnTo>
                <a:lnTo>
                  <a:pt x="4791" y="2510"/>
                </a:lnTo>
                <a:lnTo>
                  <a:pt x="4806" y="2496"/>
                </a:lnTo>
                <a:lnTo>
                  <a:pt x="4821" y="2483"/>
                </a:lnTo>
                <a:lnTo>
                  <a:pt x="4837" y="2469"/>
                </a:lnTo>
                <a:lnTo>
                  <a:pt x="4850" y="2454"/>
                </a:lnTo>
                <a:lnTo>
                  <a:pt x="4864" y="2439"/>
                </a:lnTo>
                <a:lnTo>
                  <a:pt x="4877" y="2423"/>
                </a:lnTo>
                <a:lnTo>
                  <a:pt x="4889" y="2406"/>
                </a:lnTo>
                <a:lnTo>
                  <a:pt x="4900" y="2389"/>
                </a:lnTo>
                <a:lnTo>
                  <a:pt x="4910" y="2371"/>
                </a:lnTo>
                <a:lnTo>
                  <a:pt x="4919" y="2352"/>
                </a:lnTo>
                <a:lnTo>
                  <a:pt x="4927" y="2335"/>
                </a:lnTo>
                <a:lnTo>
                  <a:pt x="4935" y="2316"/>
                </a:lnTo>
                <a:lnTo>
                  <a:pt x="4942" y="2295"/>
                </a:lnTo>
                <a:lnTo>
                  <a:pt x="4948" y="2275"/>
                </a:lnTo>
                <a:lnTo>
                  <a:pt x="4952" y="2254"/>
                </a:lnTo>
                <a:lnTo>
                  <a:pt x="4956" y="2233"/>
                </a:lnTo>
                <a:lnTo>
                  <a:pt x="4958" y="2212"/>
                </a:lnTo>
                <a:lnTo>
                  <a:pt x="4960" y="2191"/>
                </a:lnTo>
                <a:lnTo>
                  <a:pt x="4962" y="2168"/>
                </a:lnTo>
                <a:lnTo>
                  <a:pt x="4962" y="439"/>
                </a:lnTo>
                <a:lnTo>
                  <a:pt x="4960" y="418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FA5EF25-065E-49FC-A0C1-145A8BB5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6" y="1039813"/>
            <a:ext cx="3951288" cy="2073275"/>
          </a:xfrm>
          <a:prstGeom prst="rect">
            <a:avLst/>
          </a:prstGeom>
          <a:solidFill>
            <a:srgbClr val="D0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910F3E4B-E626-412E-A60F-571866C3E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3" y="1223963"/>
            <a:ext cx="1825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4A8050BA-6E08-465A-B57A-D1E13CACA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1" y="1223963"/>
            <a:ext cx="35194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Securely store patient information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364BC98B-BF1D-453D-BA85-287380BC9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3" y="1517650"/>
            <a:ext cx="1825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7FB6C189-5FBF-4B18-B5B6-997CE0206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1" y="1517650"/>
            <a:ext cx="29654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Quickly accessible to reduce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40AF85C4-D2D8-44D2-B037-CEF493682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1" y="1770063"/>
            <a:ext cx="15176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number of pre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2CF218E6-0DD4-46CB-B402-951249043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7826" y="1770063"/>
            <a:ext cx="1746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-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E0B2A635-1CB3-47DF-8557-211000F39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5613" y="1770063"/>
            <a:ext cx="1557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hospital deaths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A3F8E31D-0795-462A-AFB7-3D689BF18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3" y="2063750"/>
            <a:ext cx="1825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F70B0834-5615-42E4-8D5B-1B4CD95E0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1" y="2063750"/>
            <a:ext cx="32924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Creates continuous footprint of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72FD0435-AB48-4A0C-A273-0865D22B6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1" y="2314575"/>
            <a:ext cx="29559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patient data using immutable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1DB36525-8A16-4ED2-B0A9-455BBE99C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1" y="2566988"/>
            <a:ext cx="19796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blockchain features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Freeform 22">
            <a:extLst>
              <a:ext uri="{FF2B5EF4-FFF2-40B4-BE49-F238E27FC236}">
                <a16:creationId xmlns:a16="http://schemas.microsoft.com/office/drawing/2014/main" id="{0DC82916-C757-4369-94DA-BB80855C7CED}"/>
              </a:ext>
            </a:extLst>
          </p:cNvPr>
          <p:cNvSpPr>
            <a:spLocks/>
          </p:cNvSpPr>
          <p:nvPr/>
        </p:nvSpPr>
        <p:spPr bwMode="auto">
          <a:xfrm>
            <a:off x="5395913" y="790575"/>
            <a:ext cx="2214563" cy="2574925"/>
          </a:xfrm>
          <a:custGeom>
            <a:avLst/>
            <a:gdLst>
              <a:gd name="T0" fmla="*/ 2 w 2791"/>
              <a:gd name="T1" fmla="*/ 416 h 3243"/>
              <a:gd name="T2" fmla="*/ 19 w 2791"/>
              <a:gd name="T3" fmla="*/ 326 h 3243"/>
              <a:gd name="T4" fmla="*/ 55 w 2791"/>
              <a:gd name="T5" fmla="*/ 242 h 3243"/>
              <a:gd name="T6" fmla="*/ 105 w 2791"/>
              <a:gd name="T7" fmla="*/ 169 h 3243"/>
              <a:gd name="T8" fmla="*/ 169 w 2791"/>
              <a:gd name="T9" fmla="*/ 105 h 3243"/>
              <a:gd name="T10" fmla="*/ 242 w 2791"/>
              <a:gd name="T11" fmla="*/ 55 h 3243"/>
              <a:gd name="T12" fmla="*/ 326 w 2791"/>
              <a:gd name="T13" fmla="*/ 19 h 3243"/>
              <a:gd name="T14" fmla="*/ 417 w 2791"/>
              <a:gd name="T15" fmla="*/ 2 h 3243"/>
              <a:gd name="T16" fmla="*/ 2324 w 2791"/>
              <a:gd name="T17" fmla="*/ 0 h 3243"/>
              <a:gd name="T18" fmla="*/ 2418 w 2791"/>
              <a:gd name="T19" fmla="*/ 7 h 3243"/>
              <a:gd name="T20" fmla="*/ 2506 w 2791"/>
              <a:gd name="T21" fmla="*/ 36 h 3243"/>
              <a:gd name="T22" fmla="*/ 2585 w 2791"/>
              <a:gd name="T23" fmla="*/ 78 h 3243"/>
              <a:gd name="T24" fmla="*/ 2654 w 2791"/>
              <a:gd name="T25" fmla="*/ 134 h 3243"/>
              <a:gd name="T26" fmla="*/ 2710 w 2791"/>
              <a:gd name="T27" fmla="*/ 203 h 3243"/>
              <a:gd name="T28" fmla="*/ 2754 w 2791"/>
              <a:gd name="T29" fmla="*/ 282 h 3243"/>
              <a:gd name="T30" fmla="*/ 2781 w 2791"/>
              <a:gd name="T31" fmla="*/ 370 h 3243"/>
              <a:gd name="T32" fmla="*/ 2791 w 2791"/>
              <a:gd name="T33" fmla="*/ 464 h 3243"/>
              <a:gd name="T34" fmla="*/ 2787 w 2791"/>
              <a:gd name="T35" fmla="*/ 2825 h 3243"/>
              <a:gd name="T36" fmla="*/ 2770 w 2791"/>
              <a:gd name="T37" fmla="*/ 2915 h 3243"/>
              <a:gd name="T38" fmla="*/ 2733 w 2791"/>
              <a:gd name="T39" fmla="*/ 2999 h 3243"/>
              <a:gd name="T40" fmla="*/ 2683 w 2791"/>
              <a:gd name="T41" fmla="*/ 3072 h 3243"/>
              <a:gd name="T42" fmla="*/ 2620 w 2791"/>
              <a:gd name="T43" fmla="*/ 3136 h 3243"/>
              <a:gd name="T44" fmla="*/ 2547 w 2791"/>
              <a:gd name="T45" fmla="*/ 3186 h 3243"/>
              <a:gd name="T46" fmla="*/ 2462 w 2791"/>
              <a:gd name="T47" fmla="*/ 3222 h 3243"/>
              <a:gd name="T48" fmla="*/ 2372 w 2791"/>
              <a:gd name="T49" fmla="*/ 3239 h 3243"/>
              <a:gd name="T50" fmla="*/ 465 w 2791"/>
              <a:gd name="T51" fmla="*/ 3243 h 3243"/>
              <a:gd name="T52" fmla="*/ 370 w 2791"/>
              <a:gd name="T53" fmla="*/ 3234 h 3243"/>
              <a:gd name="T54" fmla="*/ 282 w 2791"/>
              <a:gd name="T55" fmla="*/ 3207 h 3243"/>
              <a:gd name="T56" fmla="*/ 203 w 2791"/>
              <a:gd name="T57" fmla="*/ 3163 h 3243"/>
              <a:gd name="T58" fmla="*/ 134 w 2791"/>
              <a:gd name="T59" fmla="*/ 3107 h 3243"/>
              <a:gd name="T60" fmla="*/ 78 w 2791"/>
              <a:gd name="T61" fmla="*/ 3038 h 3243"/>
              <a:gd name="T62" fmla="*/ 36 w 2791"/>
              <a:gd name="T63" fmla="*/ 2959 h 3243"/>
              <a:gd name="T64" fmla="*/ 7 w 2791"/>
              <a:gd name="T65" fmla="*/ 2871 h 3243"/>
              <a:gd name="T66" fmla="*/ 0 w 2791"/>
              <a:gd name="T67" fmla="*/ 2777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91" h="3243">
                <a:moveTo>
                  <a:pt x="0" y="464"/>
                </a:moveTo>
                <a:lnTo>
                  <a:pt x="2" y="416"/>
                </a:lnTo>
                <a:lnTo>
                  <a:pt x="7" y="370"/>
                </a:lnTo>
                <a:lnTo>
                  <a:pt x="19" y="326"/>
                </a:lnTo>
                <a:lnTo>
                  <a:pt x="36" y="282"/>
                </a:lnTo>
                <a:lnTo>
                  <a:pt x="55" y="242"/>
                </a:lnTo>
                <a:lnTo>
                  <a:pt x="78" y="203"/>
                </a:lnTo>
                <a:lnTo>
                  <a:pt x="105" y="169"/>
                </a:lnTo>
                <a:lnTo>
                  <a:pt x="134" y="134"/>
                </a:lnTo>
                <a:lnTo>
                  <a:pt x="169" y="105"/>
                </a:lnTo>
                <a:lnTo>
                  <a:pt x="203" y="78"/>
                </a:lnTo>
                <a:lnTo>
                  <a:pt x="242" y="55"/>
                </a:lnTo>
                <a:lnTo>
                  <a:pt x="282" y="36"/>
                </a:lnTo>
                <a:lnTo>
                  <a:pt x="326" y="19"/>
                </a:lnTo>
                <a:lnTo>
                  <a:pt x="370" y="7"/>
                </a:lnTo>
                <a:lnTo>
                  <a:pt x="417" y="2"/>
                </a:lnTo>
                <a:lnTo>
                  <a:pt x="465" y="0"/>
                </a:lnTo>
                <a:lnTo>
                  <a:pt x="2324" y="0"/>
                </a:lnTo>
                <a:lnTo>
                  <a:pt x="2372" y="2"/>
                </a:lnTo>
                <a:lnTo>
                  <a:pt x="2418" y="7"/>
                </a:lnTo>
                <a:lnTo>
                  <a:pt x="2462" y="19"/>
                </a:lnTo>
                <a:lnTo>
                  <a:pt x="2506" y="36"/>
                </a:lnTo>
                <a:lnTo>
                  <a:pt x="2547" y="55"/>
                </a:lnTo>
                <a:lnTo>
                  <a:pt x="2585" y="78"/>
                </a:lnTo>
                <a:lnTo>
                  <a:pt x="2620" y="105"/>
                </a:lnTo>
                <a:lnTo>
                  <a:pt x="2654" y="134"/>
                </a:lnTo>
                <a:lnTo>
                  <a:pt x="2683" y="169"/>
                </a:lnTo>
                <a:lnTo>
                  <a:pt x="2710" y="203"/>
                </a:lnTo>
                <a:lnTo>
                  <a:pt x="2733" y="242"/>
                </a:lnTo>
                <a:lnTo>
                  <a:pt x="2754" y="282"/>
                </a:lnTo>
                <a:lnTo>
                  <a:pt x="2770" y="326"/>
                </a:lnTo>
                <a:lnTo>
                  <a:pt x="2781" y="370"/>
                </a:lnTo>
                <a:lnTo>
                  <a:pt x="2787" y="416"/>
                </a:lnTo>
                <a:lnTo>
                  <a:pt x="2791" y="464"/>
                </a:lnTo>
                <a:lnTo>
                  <a:pt x="2791" y="2777"/>
                </a:lnTo>
                <a:lnTo>
                  <a:pt x="2787" y="2825"/>
                </a:lnTo>
                <a:lnTo>
                  <a:pt x="2781" y="2871"/>
                </a:lnTo>
                <a:lnTo>
                  <a:pt x="2770" y="2915"/>
                </a:lnTo>
                <a:lnTo>
                  <a:pt x="2754" y="2959"/>
                </a:lnTo>
                <a:lnTo>
                  <a:pt x="2733" y="2999"/>
                </a:lnTo>
                <a:lnTo>
                  <a:pt x="2710" y="3038"/>
                </a:lnTo>
                <a:lnTo>
                  <a:pt x="2683" y="3072"/>
                </a:lnTo>
                <a:lnTo>
                  <a:pt x="2654" y="3107"/>
                </a:lnTo>
                <a:lnTo>
                  <a:pt x="2620" y="3136"/>
                </a:lnTo>
                <a:lnTo>
                  <a:pt x="2585" y="3163"/>
                </a:lnTo>
                <a:lnTo>
                  <a:pt x="2547" y="3186"/>
                </a:lnTo>
                <a:lnTo>
                  <a:pt x="2506" y="3207"/>
                </a:lnTo>
                <a:lnTo>
                  <a:pt x="2462" y="3222"/>
                </a:lnTo>
                <a:lnTo>
                  <a:pt x="2418" y="3234"/>
                </a:lnTo>
                <a:lnTo>
                  <a:pt x="2372" y="3239"/>
                </a:lnTo>
                <a:lnTo>
                  <a:pt x="2324" y="3243"/>
                </a:lnTo>
                <a:lnTo>
                  <a:pt x="465" y="3243"/>
                </a:lnTo>
                <a:lnTo>
                  <a:pt x="417" y="3239"/>
                </a:lnTo>
                <a:lnTo>
                  <a:pt x="370" y="3234"/>
                </a:lnTo>
                <a:lnTo>
                  <a:pt x="326" y="3222"/>
                </a:lnTo>
                <a:lnTo>
                  <a:pt x="282" y="3207"/>
                </a:lnTo>
                <a:lnTo>
                  <a:pt x="242" y="3186"/>
                </a:lnTo>
                <a:lnTo>
                  <a:pt x="203" y="3163"/>
                </a:lnTo>
                <a:lnTo>
                  <a:pt x="169" y="3136"/>
                </a:lnTo>
                <a:lnTo>
                  <a:pt x="134" y="3107"/>
                </a:lnTo>
                <a:lnTo>
                  <a:pt x="105" y="3072"/>
                </a:lnTo>
                <a:lnTo>
                  <a:pt x="78" y="3038"/>
                </a:lnTo>
                <a:lnTo>
                  <a:pt x="55" y="2999"/>
                </a:lnTo>
                <a:lnTo>
                  <a:pt x="36" y="2959"/>
                </a:lnTo>
                <a:lnTo>
                  <a:pt x="19" y="2915"/>
                </a:lnTo>
                <a:lnTo>
                  <a:pt x="7" y="2871"/>
                </a:lnTo>
                <a:lnTo>
                  <a:pt x="2" y="2825"/>
                </a:lnTo>
                <a:lnTo>
                  <a:pt x="0" y="2777"/>
                </a:lnTo>
                <a:lnTo>
                  <a:pt x="0" y="464"/>
                </a:lnTo>
                <a:close/>
              </a:path>
            </a:pathLst>
          </a:custGeom>
          <a:solidFill>
            <a:srgbClr val="4A53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3C47B170-C096-4E5A-8DBC-E95BAF6A94FA}"/>
              </a:ext>
            </a:extLst>
          </p:cNvPr>
          <p:cNvSpPr>
            <a:spLocks/>
          </p:cNvSpPr>
          <p:nvPr/>
        </p:nvSpPr>
        <p:spPr bwMode="auto">
          <a:xfrm>
            <a:off x="5395913" y="790575"/>
            <a:ext cx="2214563" cy="2574925"/>
          </a:xfrm>
          <a:custGeom>
            <a:avLst/>
            <a:gdLst>
              <a:gd name="T0" fmla="*/ 2 w 2791"/>
              <a:gd name="T1" fmla="*/ 416 h 3243"/>
              <a:gd name="T2" fmla="*/ 19 w 2791"/>
              <a:gd name="T3" fmla="*/ 326 h 3243"/>
              <a:gd name="T4" fmla="*/ 55 w 2791"/>
              <a:gd name="T5" fmla="*/ 242 h 3243"/>
              <a:gd name="T6" fmla="*/ 105 w 2791"/>
              <a:gd name="T7" fmla="*/ 169 h 3243"/>
              <a:gd name="T8" fmla="*/ 169 w 2791"/>
              <a:gd name="T9" fmla="*/ 105 h 3243"/>
              <a:gd name="T10" fmla="*/ 242 w 2791"/>
              <a:gd name="T11" fmla="*/ 55 h 3243"/>
              <a:gd name="T12" fmla="*/ 326 w 2791"/>
              <a:gd name="T13" fmla="*/ 19 h 3243"/>
              <a:gd name="T14" fmla="*/ 417 w 2791"/>
              <a:gd name="T15" fmla="*/ 2 h 3243"/>
              <a:gd name="T16" fmla="*/ 2324 w 2791"/>
              <a:gd name="T17" fmla="*/ 0 h 3243"/>
              <a:gd name="T18" fmla="*/ 2418 w 2791"/>
              <a:gd name="T19" fmla="*/ 7 h 3243"/>
              <a:gd name="T20" fmla="*/ 2506 w 2791"/>
              <a:gd name="T21" fmla="*/ 36 h 3243"/>
              <a:gd name="T22" fmla="*/ 2585 w 2791"/>
              <a:gd name="T23" fmla="*/ 78 h 3243"/>
              <a:gd name="T24" fmla="*/ 2654 w 2791"/>
              <a:gd name="T25" fmla="*/ 134 h 3243"/>
              <a:gd name="T26" fmla="*/ 2710 w 2791"/>
              <a:gd name="T27" fmla="*/ 203 h 3243"/>
              <a:gd name="T28" fmla="*/ 2754 w 2791"/>
              <a:gd name="T29" fmla="*/ 282 h 3243"/>
              <a:gd name="T30" fmla="*/ 2781 w 2791"/>
              <a:gd name="T31" fmla="*/ 370 h 3243"/>
              <a:gd name="T32" fmla="*/ 2791 w 2791"/>
              <a:gd name="T33" fmla="*/ 464 h 3243"/>
              <a:gd name="T34" fmla="*/ 2787 w 2791"/>
              <a:gd name="T35" fmla="*/ 2825 h 3243"/>
              <a:gd name="T36" fmla="*/ 2770 w 2791"/>
              <a:gd name="T37" fmla="*/ 2915 h 3243"/>
              <a:gd name="T38" fmla="*/ 2733 w 2791"/>
              <a:gd name="T39" fmla="*/ 2999 h 3243"/>
              <a:gd name="T40" fmla="*/ 2683 w 2791"/>
              <a:gd name="T41" fmla="*/ 3072 h 3243"/>
              <a:gd name="T42" fmla="*/ 2620 w 2791"/>
              <a:gd name="T43" fmla="*/ 3136 h 3243"/>
              <a:gd name="T44" fmla="*/ 2547 w 2791"/>
              <a:gd name="T45" fmla="*/ 3186 h 3243"/>
              <a:gd name="T46" fmla="*/ 2462 w 2791"/>
              <a:gd name="T47" fmla="*/ 3222 h 3243"/>
              <a:gd name="T48" fmla="*/ 2372 w 2791"/>
              <a:gd name="T49" fmla="*/ 3239 h 3243"/>
              <a:gd name="T50" fmla="*/ 465 w 2791"/>
              <a:gd name="T51" fmla="*/ 3243 h 3243"/>
              <a:gd name="T52" fmla="*/ 370 w 2791"/>
              <a:gd name="T53" fmla="*/ 3234 h 3243"/>
              <a:gd name="T54" fmla="*/ 282 w 2791"/>
              <a:gd name="T55" fmla="*/ 3207 h 3243"/>
              <a:gd name="T56" fmla="*/ 203 w 2791"/>
              <a:gd name="T57" fmla="*/ 3163 h 3243"/>
              <a:gd name="T58" fmla="*/ 134 w 2791"/>
              <a:gd name="T59" fmla="*/ 3107 h 3243"/>
              <a:gd name="T60" fmla="*/ 78 w 2791"/>
              <a:gd name="T61" fmla="*/ 3038 h 3243"/>
              <a:gd name="T62" fmla="*/ 36 w 2791"/>
              <a:gd name="T63" fmla="*/ 2959 h 3243"/>
              <a:gd name="T64" fmla="*/ 7 w 2791"/>
              <a:gd name="T65" fmla="*/ 2871 h 3243"/>
              <a:gd name="T66" fmla="*/ 0 w 2791"/>
              <a:gd name="T67" fmla="*/ 2777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91" h="3243">
                <a:moveTo>
                  <a:pt x="0" y="464"/>
                </a:moveTo>
                <a:lnTo>
                  <a:pt x="2" y="416"/>
                </a:lnTo>
                <a:lnTo>
                  <a:pt x="7" y="370"/>
                </a:lnTo>
                <a:lnTo>
                  <a:pt x="19" y="326"/>
                </a:lnTo>
                <a:lnTo>
                  <a:pt x="36" y="282"/>
                </a:lnTo>
                <a:lnTo>
                  <a:pt x="55" y="242"/>
                </a:lnTo>
                <a:lnTo>
                  <a:pt x="78" y="203"/>
                </a:lnTo>
                <a:lnTo>
                  <a:pt x="105" y="169"/>
                </a:lnTo>
                <a:lnTo>
                  <a:pt x="134" y="134"/>
                </a:lnTo>
                <a:lnTo>
                  <a:pt x="169" y="105"/>
                </a:lnTo>
                <a:lnTo>
                  <a:pt x="203" y="78"/>
                </a:lnTo>
                <a:lnTo>
                  <a:pt x="242" y="55"/>
                </a:lnTo>
                <a:lnTo>
                  <a:pt x="282" y="36"/>
                </a:lnTo>
                <a:lnTo>
                  <a:pt x="326" y="19"/>
                </a:lnTo>
                <a:lnTo>
                  <a:pt x="370" y="7"/>
                </a:lnTo>
                <a:lnTo>
                  <a:pt x="417" y="2"/>
                </a:lnTo>
                <a:lnTo>
                  <a:pt x="465" y="0"/>
                </a:lnTo>
                <a:lnTo>
                  <a:pt x="2324" y="0"/>
                </a:lnTo>
                <a:lnTo>
                  <a:pt x="2372" y="2"/>
                </a:lnTo>
                <a:lnTo>
                  <a:pt x="2418" y="7"/>
                </a:lnTo>
                <a:lnTo>
                  <a:pt x="2462" y="19"/>
                </a:lnTo>
                <a:lnTo>
                  <a:pt x="2506" y="36"/>
                </a:lnTo>
                <a:lnTo>
                  <a:pt x="2547" y="55"/>
                </a:lnTo>
                <a:lnTo>
                  <a:pt x="2585" y="78"/>
                </a:lnTo>
                <a:lnTo>
                  <a:pt x="2620" y="105"/>
                </a:lnTo>
                <a:lnTo>
                  <a:pt x="2654" y="134"/>
                </a:lnTo>
                <a:lnTo>
                  <a:pt x="2683" y="169"/>
                </a:lnTo>
                <a:lnTo>
                  <a:pt x="2710" y="203"/>
                </a:lnTo>
                <a:lnTo>
                  <a:pt x="2733" y="242"/>
                </a:lnTo>
                <a:lnTo>
                  <a:pt x="2754" y="282"/>
                </a:lnTo>
                <a:lnTo>
                  <a:pt x="2770" y="326"/>
                </a:lnTo>
                <a:lnTo>
                  <a:pt x="2781" y="370"/>
                </a:lnTo>
                <a:lnTo>
                  <a:pt x="2787" y="416"/>
                </a:lnTo>
                <a:lnTo>
                  <a:pt x="2791" y="464"/>
                </a:lnTo>
                <a:lnTo>
                  <a:pt x="2791" y="2777"/>
                </a:lnTo>
                <a:lnTo>
                  <a:pt x="2787" y="2825"/>
                </a:lnTo>
                <a:lnTo>
                  <a:pt x="2781" y="2871"/>
                </a:lnTo>
                <a:lnTo>
                  <a:pt x="2770" y="2915"/>
                </a:lnTo>
                <a:lnTo>
                  <a:pt x="2754" y="2959"/>
                </a:lnTo>
                <a:lnTo>
                  <a:pt x="2733" y="2999"/>
                </a:lnTo>
                <a:lnTo>
                  <a:pt x="2710" y="3038"/>
                </a:lnTo>
                <a:lnTo>
                  <a:pt x="2683" y="3072"/>
                </a:lnTo>
                <a:lnTo>
                  <a:pt x="2654" y="3107"/>
                </a:lnTo>
                <a:lnTo>
                  <a:pt x="2620" y="3136"/>
                </a:lnTo>
                <a:lnTo>
                  <a:pt x="2585" y="3163"/>
                </a:lnTo>
                <a:lnTo>
                  <a:pt x="2547" y="3186"/>
                </a:lnTo>
                <a:lnTo>
                  <a:pt x="2506" y="3207"/>
                </a:lnTo>
                <a:lnTo>
                  <a:pt x="2462" y="3222"/>
                </a:lnTo>
                <a:lnTo>
                  <a:pt x="2418" y="3234"/>
                </a:lnTo>
                <a:lnTo>
                  <a:pt x="2372" y="3239"/>
                </a:lnTo>
                <a:lnTo>
                  <a:pt x="2324" y="3243"/>
                </a:lnTo>
                <a:lnTo>
                  <a:pt x="465" y="3243"/>
                </a:lnTo>
                <a:lnTo>
                  <a:pt x="417" y="3239"/>
                </a:lnTo>
                <a:lnTo>
                  <a:pt x="370" y="3234"/>
                </a:lnTo>
                <a:lnTo>
                  <a:pt x="326" y="3222"/>
                </a:lnTo>
                <a:lnTo>
                  <a:pt x="282" y="3207"/>
                </a:lnTo>
                <a:lnTo>
                  <a:pt x="242" y="3186"/>
                </a:lnTo>
                <a:lnTo>
                  <a:pt x="203" y="3163"/>
                </a:lnTo>
                <a:lnTo>
                  <a:pt x="169" y="3136"/>
                </a:lnTo>
                <a:lnTo>
                  <a:pt x="134" y="3107"/>
                </a:lnTo>
                <a:lnTo>
                  <a:pt x="105" y="3072"/>
                </a:lnTo>
                <a:lnTo>
                  <a:pt x="78" y="3038"/>
                </a:lnTo>
                <a:lnTo>
                  <a:pt x="55" y="2999"/>
                </a:lnTo>
                <a:lnTo>
                  <a:pt x="36" y="2959"/>
                </a:lnTo>
                <a:lnTo>
                  <a:pt x="19" y="2915"/>
                </a:lnTo>
                <a:lnTo>
                  <a:pt x="7" y="2871"/>
                </a:lnTo>
                <a:lnTo>
                  <a:pt x="2" y="2825"/>
                </a:lnTo>
                <a:lnTo>
                  <a:pt x="0" y="2777"/>
                </a:lnTo>
                <a:lnTo>
                  <a:pt x="0" y="464"/>
                </a:lnTo>
              </a:path>
            </a:pathLst>
          </a:custGeom>
          <a:noFill/>
          <a:ln w="12700">
            <a:solidFill>
              <a:srgbClr val="E8E3C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E81CD54E-B8F6-4187-B03E-5A8C31A60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76" y="1457325"/>
            <a:ext cx="13430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Blockchain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FEF939BB-8BDC-400C-B6FC-B80964B30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1736725"/>
            <a:ext cx="16843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Based Record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A9C633A7-2DCF-4180-BD7D-2163C15E9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6601" y="2016125"/>
            <a:ext cx="15541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Management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82552AA1-4129-4AA3-B123-15FF936D4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2292350"/>
            <a:ext cx="6111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[12]: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FFF046B1-D7BD-4BAB-B6F5-4A808AEE3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3749675"/>
            <a:ext cx="3940175" cy="2060575"/>
          </a:xfrm>
          <a:prstGeom prst="rect">
            <a:avLst/>
          </a:prstGeom>
          <a:solidFill>
            <a:srgbClr val="D0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78035A59-5E11-4BCB-97FD-FD6BFC5E0626}"/>
              </a:ext>
            </a:extLst>
          </p:cNvPr>
          <p:cNvSpPr>
            <a:spLocks/>
          </p:cNvSpPr>
          <p:nvPr/>
        </p:nvSpPr>
        <p:spPr bwMode="auto">
          <a:xfrm>
            <a:off x="7610476" y="3751263"/>
            <a:ext cx="3938588" cy="2058988"/>
          </a:xfrm>
          <a:custGeom>
            <a:avLst/>
            <a:gdLst>
              <a:gd name="T0" fmla="*/ 4961 w 4961"/>
              <a:gd name="T1" fmla="*/ 432 h 2595"/>
              <a:gd name="T2" fmla="*/ 4961 w 4961"/>
              <a:gd name="T3" fmla="*/ 2161 h 2595"/>
              <a:gd name="T4" fmla="*/ 4957 w 4961"/>
              <a:gd name="T5" fmla="*/ 2205 h 2595"/>
              <a:gd name="T6" fmla="*/ 4952 w 4961"/>
              <a:gd name="T7" fmla="*/ 2249 h 2595"/>
              <a:gd name="T8" fmla="*/ 4940 w 4961"/>
              <a:gd name="T9" fmla="*/ 2289 h 2595"/>
              <a:gd name="T10" fmla="*/ 4927 w 4961"/>
              <a:gd name="T11" fmla="*/ 2330 h 2595"/>
              <a:gd name="T12" fmla="*/ 4908 w 4961"/>
              <a:gd name="T13" fmla="*/ 2368 h 2595"/>
              <a:gd name="T14" fmla="*/ 4886 w 4961"/>
              <a:gd name="T15" fmla="*/ 2403 h 2595"/>
              <a:gd name="T16" fmla="*/ 4861 w 4961"/>
              <a:gd name="T17" fmla="*/ 2437 h 2595"/>
              <a:gd name="T18" fmla="*/ 4835 w 4961"/>
              <a:gd name="T19" fmla="*/ 2468 h 2595"/>
              <a:gd name="T20" fmla="*/ 4804 w 4961"/>
              <a:gd name="T21" fmla="*/ 2495 h 2595"/>
              <a:gd name="T22" fmla="*/ 4769 w 4961"/>
              <a:gd name="T23" fmla="*/ 2520 h 2595"/>
              <a:gd name="T24" fmla="*/ 4735 w 4961"/>
              <a:gd name="T25" fmla="*/ 2541 h 2595"/>
              <a:gd name="T26" fmla="*/ 4696 w 4961"/>
              <a:gd name="T27" fmla="*/ 2560 h 2595"/>
              <a:gd name="T28" fmla="*/ 4656 w 4961"/>
              <a:gd name="T29" fmla="*/ 2574 h 2595"/>
              <a:gd name="T30" fmla="*/ 4616 w 4961"/>
              <a:gd name="T31" fmla="*/ 2585 h 2595"/>
              <a:gd name="T32" fmla="*/ 4571 w 4961"/>
              <a:gd name="T33" fmla="*/ 2591 h 2595"/>
              <a:gd name="T34" fmla="*/ 4527 w 4961"/>
              <a:gd name="T35" fmla="*/ 2595 h 2595"/>
              <a:gd name="T36" fmla="*/ 0 w 4961"/>
              <a:gd name="T37" fmla="*/ 2595 h 2595"/>
              <a:gd name="T38" fmla="*/ 0 w 4961"/>
              <a:gd name="T39" fmla="*/ 0 h 2595"/>
              <a:gd name="T40" fmla="*/ 4527 w 4961"/>
              <a:gd name="T41" fmla="*/ 0 h 2595"/>
              <a:gd name="T42" fmla="*/ 4571 w 4961"/>
              <a:gd name="T43" fmla="*/ 2 h 2595"/>
              <a:gd name="T44" fmla="*/ 4616 w 4961"/>
              <a:gd name="T45" fmla="*/ 8 h 2595"/>
              <a:gd name="T46" fmla="*/ 4656 w 4961"/>
              <a:gd name="T47" fmla="*/ 19 h 2595"/>
              <a:gd name="T48" fmla="*/ 4696 w 4961"/>
              <a:gd name="T49" fmla="*/ 33 h 2595"/>
              <a:gd name="T50" fmla="*/ 4735 w 4961"/>
              <a:gd name="T51" fmla="*/ 52 h 2595"/>
              <a:gd name="T52" fmla="*/ 4769 w 4961"/>
              <a:gd name="T53" fmla="*/ 73 h 2595"/>
              <a:gd name="T54" fmla="*/ 4804 w 4961"/>
              <a:gd name="T55" fmla="*/ 98 h 2595"/>
              <a:gd name="T56" fmla="*/ 4835 w 4961"/>
              <a:gd name="T57" fmla="*/ 127 h 2595"/>
              <a:gd name="T58" fmla="*/ 4861 w 4961"/>
              <a:gd name="T59" fmla="*/ 158 h 2595"/>
              <a:gd name="T60" fmla="*/ 4886 w 4961"/>
              <a:gd name="T61" fmla="*/ 190 h 2595"/>
              <a:gd name="T62" fmla="*/ 4908 w 4961"/>
              <a:gd name="T63" fmla="*/ 225 h 2595"/>
              <a:gd name="T64" fmla="*/ 4927 w 4961"/>
              <a:gd name="T65" fmla="*/ 263 h 2595"/>
              <a:gd name="T66" fmla="*/ 4940 w 4961"/>
              <a:gd name="T67" fmla="*/ 304 h 2595"/>
              <a:gd name="T68" fmla="*/ 4952 w 4961"/>
              <a:gd name="T69" fmla="*/ 344 h 2595"/>
              <a:gd name="T70" fmla="*/ 4957 w 4961"/>
              <a:gd name="T71" fmla="*/ 388 h 2595"/>
              <a:gd name="T72" fmla="*/ 4961 w 4961"/>
              <a:gd name="T73" fmla="*/ 432 h 2595"/>
              <a:gd name="T74" fmla="*/ 4961 w 4961"/>
              <a:gd name="T75" fmla="*/ 432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61" h="2595">
                <a:moveTo>
                  <a:pt x="4961" y="432"/>
                </a:moveTo>
                <a:lnTo>
                  <a:pt x="4961" y="2161"/>
                </a:lnTo>
                <a:lnTo>
                  <a:pt x="4957" y="2205"/>
                </a:lnTo>
                <a:lnTo>
                  <a:pt x="4952" y="2249"/>
                </a:lnTo>
                <a:lnTo>
                  <a:pt x="4940" y="2289"/>
                </a:lnTo>
                <a:lnTo>
                  <a:pt x="4927" y="2330"/>
                </a:lnTo>
                <a:lnTo>
                  <a:pt x="4908" y="2368"/>
                </a:lnTo>
                <a:lnTo>
                  <a:pt x="4886" y="2403"/>
                </a:lnTo>
                <a:lnTo>
                  <a:pt x="4861" y="2437"/>
                </a:lnTo>
                <a:lnTo>
                  <a:pt x="4835" y="2468"/>
                </a:lnTo>
                <a:lnTo>
                  <a:pt x="4804" y="2495"/>
                </a:lnTo>
                <a:lnTo>
                  <a:pt x="4769" y="2520"/>
                </a:lnTo>
                <a:lnTo>
                  <a:pt x="4735" y="2541"/>
                </a:lnTo>
                <a:lnTo>
                  <a:pt x="4696" y="2560"/>
                </a:lnTo>
                <a:lnTo>
                  <a:pt x="4656" y="2574"/>
                </a:lnTo>
                <a:lnTo>
                  <a:pt x="4616" y="2585"/>
                </a:lnTo>
                <a:lnTo>
                  <a:pt x="4571" y="2591"/>
                </a:lnTo>
                <a:lnTo>
                  <a:pt x="4527" y="2595"/>
                </a:lnTo>
                <a:lnTo>
                  <a:pt x="0" y="2595"/>
                </a:lnTo>
                <a:lnTo>
                  <a:pt x="0" y="0"/>
                </a:lnTo>
                <a:lnTo>
                  <a:pt x="4527" y="0"/>
                </a:lnTo>
                <a:lnTo>
                  <a:pt x="4571" y="2"/>
                </a:lnTo>
                <a:lnTo>
                  <a:pt x="4616" y="8"/>
                </a:lnTo>
                <a:lnTo>
                  <a:pt x="4656" y="19"/>
                </a:lnTo>
                <a:lnTo>
                  <a:pt x="4696" y="33"/>
                </a:lnTo>
                <a:lnTo>
                  <a:pt x="4735" y="52"/>
                </a:lnTo>
                <a:lnTo>
                  <a:pt x="4769" y="73"/>
                </a:lnTo>
                <a:lnTo>
                  <a:pt x="4804" y="98"/>
                </a:lnTo>
                <a:lnTo>
                  <a:pt x="4835" y="127"/>
                </a:lnTo>
                <a:lnTo>
                  <a:pt x="4861" y="158"/>
                </a:lnTo>
                <a:lnTo>
                  <a:pt x="4886" y="190"/>
                </a:lnTo>
                <a:lnTo>
                  <a:pt x="4908" y="225"/>
                </a:lnTo>
                <a:lnTo>
                  <a:pt x="4927" y="263"/>
                </a:lnTo>
                <a:lnTo>
                  <a:pt x="4940" y="304"/>
                </a:lnTo>
                <a:lnTo>
                  <a:pt x="4952" y="344"/>
                </a:lnTo>
                <a:lnTo>
                  <a:pt x="4957" y="388"/>
                </a:lnTo>
                <a:lnTo>
                  <a:pt x="4961" y="432"/>
                </a:lnTo>
                <a:lnTo>
                  <a:pt x="4961" y="432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29E632B8-9FB0-4721-8DF5-BA5BF7ACD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3749675"/>
            <a:ext cx="3940175" cy="2060575"/>
          </a:xfrm>
          <a:prstGeom prst="rect">
            <a:avLst/>
          </a:prstGeom>
          <a:solidFill>
            <a:srgbClr val="D0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9B1378BE-B23E-4BCE-91E0-9B1323D90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6" y="3743325"/>
            <a:ext cx="3951288" cy="2073275"/>
          </a:xfrm>
          <a:prstGeom prst="rect">
            <a:avLst/>
          </a:prstGeom>
          <a:solidFill>
            <a:srgbClr val="D0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2">
            <a:extLst>
              <a:ext uri="{FF2B5EF4-FFF2-40B4-BE49-F238E27FC236}">
                <a16:creationId xmlns:a16="http://schemas.microsoft.com/office/drawing/2014/main" id="{7C0DEB0F-6EBC-4179-B236-AE41E55002E1}"/>
              </a:ext>
            </a:extLst>
          </p:cNvPr>
          <p:cNvSpPr>
            <a:spLocks noEditPoints="1"/>
          </p:cNvSpPr>
          <p:nvPr/>
        </p:nvSpPr>
        <p:spPr bwMode="auto">
          <a:xfrm>
            <a:off x="7605713" y="3744913"/>
            <a:ext cx="3949700" cy="2071688"/>
          </a:xfrm>
          <a:custGeom>
            <a:avLst/>
            <a:gdLst>
              <a:gd name="T0" fmla="*/ 4975 w 4977"/>
              <a:gd name="T1" fmla="*/ 2191 h 2609"/>
              <a:gd name="T2" fmla="*/ 4967 w 4977"/>
              <a:gd name="T3" fmla="*/ 2258 h 2609"/>
              <a:gd name="T4" fmla="*/ 4950 w 4977"/>
              <a:gd name="T5" fmla="*/ 2319 h 2609"/>
              <a:gd name="T6" fmla="*/ 4923 w 4977"/>
              <a:gd name="T7" fmla="*/ 2379 h 2609"/>
              <a:gd name="T8" fmla="*/ 4889 w 4977"/>
              <a:gd name="T9" fmla="*/ 2433 h 2609"/>
              <a:gd name="T10" fmla="*/ 4848 w 4977"/>
              <a:gd name="T11" fmla="*/ 2479 h 2609"/>
              <a:gd name="T12" fmla="*/ 4800 w 4977"/>
              <a:gd name="T13" fmla="*/ 2521 h 2609"/>
              <a:gd name="T14" fmla="*/ 4746 w 4977"/>
              <a:gd name="T15" fmla="*/ 2556 h 2609"/>
              <a:gd name="T16" fmla="*/ 4687 w 4977"/>
              <a:gd name="T17" fmla="*/ 2583 h 2609"/>
              <a:gd name="T18" fmla="*/ 4625 w 4977"/>
              <a:gd name="T19" fmla="*/ 2600 h 2609"/>
              <a:gd name="T20" fmla="*/ 4558 w 4977"/>
              <a:gd name="T21" fmla="*/ 2608 h 2609"/>
              <a:gd name="T22" fmla="*/ 2 w 4977"/>
              <a:gd name="T23" fmla="*/ 2606 h 2609"/>
              <a:gd name="T24" fmla="*/ 2 w 4977"/>
              <a:gd name="T25" fmla="*/ 1 h 2609"/>
              <a:gd name="T26" fmla="*/ 4558 w 4977"/>
              <a:gd name="T27" fmla="*/ 0 h 2609"/>
              <a:gd name="T28" fmla="*/ 4625 w 4977"/>
              <a:gd name="T29" fmla="*/ 7 h 2609"/>
              <a:gd name="T30" fmla="*/ 4687 w 4977"/>
              <a:gd name="T31" fmla="*/ 26 h 2609"/>
              <a:gd name="T32" fmla="*/ 4746 w 4977"/>
              <a:gd name="T33" fmla="*/ 51 h 2609"/>
              <a:gd name="T34" fmla="*/ 4800 w 4977"/>
              <a:gd name="T35" fmla="*/ 86 h 2609"/>
              <a:gd name="T36" fmla="*/ 4846 w 4977"/>
              <a:gd name="T37" fmla="*/ 128 h 2609"/>
              <a:gd name="T38" fmla="*/ 4889 w 4977"/>
              <a:gd name="T39" fmla="*/ 176 h 2609"/>
              <a:gd name="T40" fmla="*/ 4923 w 4977"/>
              <a:gd name="T41" fmla="*/ 228 h 2609"/>
              <a:gd name="T42" fmla="*/ 4950 w 4977"/>
              <a:gd name="T43" fmla="*/ 288 h 2609"/>
              <a:gd name="T44" fmla="*/ 4967 w 4977"/>
              <a:gd name="T45" fmla="*/ 351 h 2609"/>
              <a:gd name="T46" fmla="*/ 4975 w 4977"/>
              <a:gd name="T47" fmla="*/ 416 h 2609"/>
              <a:gd name="T48" fmla="*/ 4958 w 4977"/>
              <a:gd name="T49" fmla="*/ 395 h 2609"/>
              <a:gd name="T50" fmla="*/ 4948 w 4977"/>
              <a:gd name="T51" fmla="*/ 334 h 2609"/>
              <a:gd name="T52" fmla="*/ 4927 w 4977"/>
              <a:gd name="T53" fmla="*/ 274 h 2609"/>
              <a:gd name="T54" fmla="*/ 4900 w 4977"/>
              <a:gd name="T55" fmla="*/ 218 h 2609"/>
              <a:gd name="T56" fmla="*/ 4864 w 4977"/>
              <a:gd name="T57" fmla="*/ 169 h 2609"/>
              <a:gd name="T58" fmla="*/ 4821 w 4977"/>
              <a:gd name="T59" fmla="*/ 124 h 2609"/>
              <a:gd name="T60" fmla="*/ 4773 w 4977"/>
              <a:gd name="T61" fmla="*/ 86 h 2609"/>
              <a:gd name="T62" fmla="*/ 4720 w 4977"/>
              <a:gd name="T63" fmla="*/ 55 h 2609"/>
              <a:gd name="T64" fmla="*/ 4662 w 4977"/>
              <a:gd name="T65" fmla="*/ 34 h 2609"/>
              <a:gd name="T66" fmla="*/ 4601 w 4977"/>
              <a:gd name="T67" fmla="*/ 19 h 2609"/>
              <a:gd name="T68" fmla="*/ 4535 w 4977"/>
              <a:gd name="T69" fmla="*/ 15 h 2609"/>
              <a:gd name="T70" fmla="*/ 15 w 4977"/>
              <a:gd name="T71" fmla="*/ 2602 h 2609"/>
              <a:gd name="T72" fmla="*/ 4558 w 4977"/>
              <a:gd name="T73" fmla="*/ 2592 h 2609"/>
              <a:gd name="T74" fmla="*/ 4622 w 4977"/>
              <a:gd name="T75" fmla="*/ 2584 h 2609"/>
              <a:gd name="T76" fmla="*/ 4681 w 4977"/>
              <a:gd name="T77" fmla="*/ 2567 h 2609"/>
              <a:gd name="T78" fmla="*/ 4739 w 4977"/>
              <a:gd name="T79" fmla="*/ 2542 h 2609"/>
              <a:gd name="T80" fmla="*/ 4791 w 4977"/>
              <a:gd name="T81" fmla="*/ 2510 h 2609"/>
              <a:gd name="T82" fmla="*/ 4837 w 4977"/>
              <a:gd name="T83" fmla="*/ 2469 h 2609"/>
              <a:gd name="T84" fmla="*/ 4877 w 4977"/>
              <a:gd name="T85" fmla="*/ 2423 h 2609"/>
              <a:gd name="T86" fmla="*/ 4910 w 4977"/>
              <a:gd name="T87" fmla="*/ 2371 h 2609"/>
              <a:gd name="T88" fmla="*/ 4935 w 4977"/>
              <a:gd name="T89" fmla="*/ 2316 h 2609"/>
              <a:gd name="T90" fmla="*/ 4952 w 4977"/>
              <a:gd name="T91" fmla="*/ 2254 h 2609"/>
              <a:gd name="T92" fmla="*/ 4960 w 4977"/>
              <a:gd name="T93" fmla="*/ 2191 h 2609"/>
              <a:gd name="T94" fmla="*/ 4960 w 4977"/>
              <a:gd name="T95" fmla="*/ 418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77" h="2609">
                <a:moveTo>
                  <a:pt x="4977" y="439"/>
                </a:moveTo>
                <a:lnTo>
                  <a:pt x="4977" y="2168"/>
                </a:lnTo>
                <a:lnTo>
                  <a:pt x="4975" y="2191"/>
                </a:lnTo>
                <a:lnTo>
                  <a:pt x="4973" y="2214"/>
                </a:lnTo>
                <a:lnTo>
                  <a:pt x="4971" y="2235"/>
                </a:lnTo>
                <a:lnTo>
                  <a:pt x="4967" y="2258"/>
                </a:lnTo>
                <a:lnTo>
                  <a:pt x="4962" y="2279"/>
                </a:lnTo>
                <a:lnTo>
                  <a:pt x="4956" y="2300"/>
                </a:lnTo>
                <a:lnTo>
                  <a:pt x="4950" y="2319"/>
                </a:lnTo>
                <a:lnTo>
                  <a:pt x="4942" y="2341"/>
                </a:lnTo>
                <a:lnTo>
                  <a:pt x="4933" y="2360"/>
                </a:lnTo>
                <a:lnTo>
                  <a:pt x="4923" y="2379"/>
                </a:lnTo>
                <a:lnTo>
                  <a:pt x="4912" y="2396"/>
                </a:lnTo>
                <a:lnTo>
                  <a:pt x="4902" y="2415"/>
                </a:lnTo>
                <a:lnTo>
                  <a:pt x="4889" y="2433"/>
                </a:lnTo>
                <a:lnTo>
                  <a:pt x="4875" y="2448"/>
                </a:lnTo>
                <a:lnTo>
                  <a:pt x="4862" y="2463"/>
                </a:lnTo>
                <a:lnTo>
                  <a:pt x="4848" y="2479"/>
                </a:lnTo>
                <a:lnTo>
                  <a:pt x="4833" y="2494"/>
                </a:lnTo>
                <a:lnTo>
                  <a:pt x="4816" y="2508"/>
                </a:lnTo>
                <a:lnTo>
                  <a:pt x="4800" y="2521"/>
                </a:lnTo>
                <a:lnTo>
                  <a:pt x="4783" y="2533"/>
                </a:lnTo>
                <a:lnTo>
                  <a:pt x="4764" y="2544"/>
                </a:lnTo>
                <a:lnTo>
                  <a:pt x="4746" y="2556"/>
                </a:lnTo>
                <a:lnTo>
                  <a:pt x="4727" y="2565"/>
                </a:lnTo>
                <a:lnTo>
                  <a:pt x="4708" y="2575"/>
                </a:lnTo>
                <a:lnTo>
                  <a:pt x="4687" y="2583"/>
                </a:lnTo>
                <a:lnTo>
                  <a:pt x="4668" y="2588"/>
                </a:lnTo>
                <a:lnTo>
                  <a:pt x="4647" y="2594"/>
                </a:lnTo>
                <a:lnTo>
                  <a:pt x="4625" y="2600"/>
                </a:lnTo>
                <a:lnTo>
                  <a:pt x="4602" y="2604"/>
                </a:lnTo>
                <a:lnTo>
                  <a:pt x="4581" y="2606"/>
                </a:lnTo>
                <a:lnTo>
                  <a:pt x="4558" y="2608"/>
                </a:lnTo>
                <a:lnTo>
                  <a:pt x="4537" y="2609"/>
                </a:lnTo>
                <a:lnTo>
                  <a:pt x="8" y="2609"/>
                </a:lnTo>
                <a:lnTo>
                  <a:pt x="2" y="2606"/>
                </a:lnTo>
                <a:lnTo>
                  <a:pt x="0" y="2602"/>
                </a:lnTo>
                <a:lnTo>
                  <a:pt x="0" y="7"/>
                </a:lnTo>
                <a:lnTo>
                  <a:pt x="2" y="1"/>
                </a:lnTo>
                <a:lnTo>
                  <a:pt x="8" y="0"/>
                </a:lnTo>
                <a:lnTo>
                  <a:pt x="4535" y="0"/>
                </a:lnTo>
                <a:lnTo>
                  <a:pt x="4558" y="0"/>
                </a:lnTo>
                <a:lnTo>
                  <a:pt x="4581" y="1"/>
                </a:lnTo>
                <a:lnTo>
                  <a:pt x="4602" y="3"/>
                </a:lnTo>
                <a:lnTo>
                  <a:pt x="4625" y="7"/>
                </a:lnTo>
                <a:lnTo>
                  <a:pt x="4647" y="13"/>
                </a:lnTo>
                <a:lnTo>
                  <a:pt x="4668" y="19"/>
                </a:lnTo>
                <a:lnTo>
                  <a:pt x="4687" y="26"/>
                </a:lnTo>
                <a:lnTo>
                  <a:pt x="4708" y="34"/>
                </a:lnTo>
                <a:lnTo>
                  <a:pt x="4727" y="42"/>
                </a:lnTo>
                <a:lnTo>
                  <a:pt x="4746" y="51"/>
                </a:lnTo>
                <a:lnTo>
                  <a:pt x="4764" y="63"/>
                </a:lnTo>
                <a:lnTo>
                  <a:pt x="4783" y="74"/>
                </a:lnTo>
                <a:lnTo>
                  <a:pt x="4800" y="86"/>
                </a:lnTo>
                <a:lnTo>
                  <a:pt x="4816" y="99"/>
                </a:lnTo>
                <a:lnTo>
                  <a:pt x="4831" y="113"/>
                </a:lnTo>
                <a:lnTo>
                  <a:pt x="4846" y="128"/>
                </a:lnTo>
                <a:lnTo>
                  <a:pt x="4862" y="144"/>
                </a:lnTo>
                <a:lnTo>
                  <a:pt x="4875" y="159"/>
                </a:lnTo>
                <a:lnTo>
                  <a:pt x="4889" y="176"/>
                </a:lnTo>
                <a:lnTo>
                  <a:pt x="4900" y="194"/>
                </a:lnTo>
                <a:lnTo>
                  <a:pt x="4912" y="211"/>
                </a:lnTo>
                <a:lnTo>
                  <a:pt x="4923" y="228"/>
                </a:lnTo>
                <a:lnTo>
                  <a:pt x="4933" y="247"/>
                </a:lnTo>
                <a:lnTo>
                  <a:pt x="4942" y="266"/>
                </a:lnTo>
                <a:lnTo>
                  <a:pt x="4950" y="288"/>
                </a:lnTo>
                <a:lnTo>
                  <a:pt x="4956" y="309"/>
                </a:lnTo>
                <a:lnTo>
                  <a:pt x="4962" y="328"/>
                </a:lnTo>
                <a:lnTo>
                  <a:pt x="4967" y="351"/>
                </a:lnTo>
                <a:lnTo>
                  <a:pt x="4971" y="372"/>
                </a:lnTo>
                <a:lnTo>
                  <a:pt x="4973" y="393"/>
                </a:lnTo>
                <a:lnTo>
                  <a:pt x="4975" y="416"/>
                </a:lnTo>
                <a:lnTo>
                  <a:pt x="4977" y="439"/>
                </a:lnTo>
                <a:close/>
                <a:moveTo>
                  <a:pt x="4960" y="418"/>
                </a:moveTo>
                <a:lnTo>
                  <a:pt x="4958" y="395"/>
                </a:lnTo>
                <a:lnTo>
                  <a:pt x="4956" y="374"/>
                </a:lnTo>
                <a:lnTo>
                  <a:pt x="4952" y="353"/>
                </a:lnTo>
                <a:lnTo>
                  <a:pt x="4948" y="334"/>
                </a:lnTo>
                <a:lnTo>
                  <a:pt x="4942" y="313"/>
                </a:lnTo>
                <a:lnTo>
                  <a:pt x="4935" y="293"/>
                </a:lnTo>
                <a:lnTo>
                  <a:pt x="4927" y="274"/>
                </a:lnTo>
                <a:lnTo>
                  <a:pt x="4919" y="255"/>
                </a:lnTo>
                <a:lnTo>
                  <a:pt x="4910" y="236"/>
                </a:lnTo>
                <a:lnTo>
                  <a:pt x="4900" y="218"/>
                </a:lnTo>
                <a:lnTo>
                  <a:pt x="4889" y="201"/>
                </a:lnTo>
                <a:lnTo>
                  <a:pt x="4877" y="186"/>
                </a:lnTo>
                <a:lnTo>
                  <a:pt x="4864" y="169"/>
                </a:lnTo>
                <a:lnTo>
                  <a:pt x="4850" y="153"/>
                </a:lnTo>
                <a:lnTo>
                  <a:pt x="4837" y="138"/>
                </a:lnTo>
                <a:lnTo>
                  <a:pt x="4821" y="124"/>
                </a:lnTo>
                <a:lnTo>
                  <a:pt x="4806" y="111"/>
                </a:lnTo>
                <a:lnTo>
                  <a:pt x="4791" y="99"/>
                </a:lnTo>
                <a:lnTo>
                  <a:pt x="4773" y="86"/>
                </a:lnTo>
                <a:lnTo>
                  <a:pt x="4756" y="76"/>
                </a:lnTo>
                <a:lnTo>
                  <a:pt x="4739" y="65"/>
                </a:lnTo>
                <a:lnTo>
                  <a:pt x="4720" y="55"/>
                </a:lnTo>
                <a:lnTo>
                  <a:pt x="4702" y="48"/>
                </a:lnTo>
                <a:lnTo>
                  <a:pt x="4683" y="40"/>
                </a:lnTo>
                <a:lnTo>
                  <a:pt x="4662" y="34"/>
                </a:lnTo>
                <a:lnTo>
                  <a:pt x="4643" y="28"/>
                </a:lnTo>
                <a:lnTo>
                  <a:pt x="4622" y="23"/>
                </a:lnTo>
                <a:lnTo>
                  <a:pt x="4601" y="19"/>
                </a:lnTo>
                <a:lnTo>
                  <a:pt x="4579" y="17"/>
                </a:lnTo>
                <a:lnTo>
                  <a:pt x="4558" y="15"/>
                </a:lnTo>
                <a:lnTo>
                  <a:pt x="4535" y="15"/>
                </a:lnTo>
                <a:lnTo>
                  <a:pt x="8" y="15"/>
                </a:lnTo>
                <a:lnTo>
                  <a:pt x="15" y="7"/>
                </a:lnTo>
                <a:lnTo>
                  <a:pt x="15" y="2602"/>
                </a:lnTo>
                <a:lnTo>
                  <a:pt x="8" y="2594"/>
                </a:lnTo>
                <a:lnTo>
                  <a:pt x="4535" y="2594"/>
                </a:lnTo>
                <a:lnTo>
                  <a:pt x="4558" y="2592"/>
                </a:lnTo>
                <a:lnTo>
                  <a:pt x="4579" y="2590"/>
                </a:lnTo>
                <a:lnTo>
                  <a:pt x="4601" y="2588"/>
                </a:lnTo>
                <a:lnTo>
                  <a:pt x="4622" y="2584"/>
                </a:lnTo>
                <a:lnTo>
                  <a:pt x="4643" y="2581"/>
                </a:lnTo>
                <a:lnTo>
                  <a:pt x="4662" y="2575"/>
                </a:lnTo>
                <a:lnTo>
                  <a:pt x="4681" y="2567"/>
                </a:lnTo>
                <a:lnTo>
                  <a:pt x="4700" y="2560"/>
                </a:lnTo>
                <a:lnTo>
                  <a:pt x="4720" y="2552"/>
                </a:lnTo>
                <a:lnTo>
                  <a:pt x="4739" y="2542"/>
                </a:lnTo>
                <a:lnTo>
                  <a:pt x="4756" y="2533"/>
                </a:lnTo>
                <a:lnTo>
                  <a:pt x="4773" y="2521"/>
                </a:lnTo>
                <a:lnTo>
                  <a:pt x="4791" y="2510"/>
                </a:lnTo>
                <a:lnTo>
                  <a:pt x="4806" y="2496"/>
                </a:lnTo>
                <a:lnTo>
                  <a:pt x="4821" y="2483"/>
                </a:lnTo>
                <a:lnTo>
                  <a:pt x="4837" y="2469"/>
                </a:lnTo>
                <a:lnTo>
                  <a:pt x="4850" y="2454"/>
                </a:lnTo>
                <a:lnTo>
                  <a:pt x="4864" y="2439"/>
                </a:lnTo>
                <a:lnTo>
                  <a:pt x="4877" y="2423"/>
                </a:lnTo>
                <a:lnTo>
                  <a:pt x="4889" y="2406"/>
                </a:lnTo>
                <a:lnTo>
                  <a:pt x="4900" y="2389"/>
                </a:lnTo>
                <a:lnTo>
                  <a:pt x="4910" y="2371"/>
                </a:lnTo>
                <a:lnTo>
                  <a:pt x="4919" y="2352"/>
                </a:lnTo>
                <a:lnTo>
                  <a:pt x="4927" y="2335"/>
                </a:lnTo>
                <a:lnTo>
                  <a:pt x="4935" y="2316"/>
                </a:lnTo>
                <a:lnTo>
                  <a:pt x="4942" y="2294"/>
                </a:lnTo>
                <a:lnTo>
                  <a:pt x="4948" y="2275"/>
                </a:lnTo>
                <a:lnTo>
                  <a:pt x="4952" y="2254"/>
                </a:lnTo>
                <a:lnTo>
                  <a:pt x="4956" y="2233"/>
                </a:lnTo>
                <a:lnTo>
                  <a:pt x="4958" y="2212"/>
                </a:lnTo>
                <a:lnTo>
                  <a:pt x="4960" y="2191"/>
                </a:lnTo>
                <a:lnTo>
                  <a:pt x="4962" y="2168"/>
                </a:lnTo>
                <a:lnTo>
                  <a:pt x="4962" y="439"/>
                </a:lnTo>
                <a:lnTo>
                  <a:pt x="4960" y="418"/>
                </a:ln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14380944-C039-426B-8F30-1A1A4C1F9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26" y="3743325"/>
            <a:ext cx="3951288" cy="2073275"/>
          </a:xfrm>
          <a:prstGeom prst="rect">
            <a:avLst/>
          </a:prstGeom>
          <a:solidFill>
            <a:srgbClr val="D0D1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94851FFB-24AA-4FE7-A5F4-FF0D5C12A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3" y="4075113"/>
            <a:ext cx="1825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29070D52-E27D-40DD-9ADA-AE5D9E7F0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1" y="4075113"/>
            <a:ext cx="31289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Uses blockchain operations to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435097D7-0417-45D0-9692-CE8C0FF4C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1" y="4325938"/>
            <a:ext cx="33035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differentiate emergency vehicles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37">
            <a:extLst>
              <a:ext uri="{FF2B5EF4-FFF2-40B4-BE49-F238E27FC236}">
                <a16:creationId xmlns:a16="http://schemas.microsoft.com/office/drawing/2014/main" id="{1256F2EC-A9AA-4344-9EEB-457962DDF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1" y="4576763"/>
            <a:ext cx="22987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from ordinary vehicles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8">
            <a:extLst>
              <a:ext uri="{FF2B5EF4-FFF2-40B4-BE49-F238E27FC236}">
                <a16:creationId xmlns:a16="http://schemas.microsoft.com/office/drawing/2014/main" id="{E9FB1183-2E25-4407-B874-90785E8EA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3" y="4872038"/>
            <a:ext cx="1825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•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id="{48A13F2A-E3F3-4D1D-92A1-79211D7F2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1" y="4872038"/>
            <a:ext cx="357028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Creates public trust for blockchain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0">
            <a:extLst>
              <a:ext uri="{FF2B5EF4-FFF2-40B4-BE49-F238E27FC236}">
                <a16:creationId xmlns:a16="http://schemas.microsoft.com/office/drawing/2014/main" id="{50779AF6-C9E7-4E74-99FA-F9ABDD5B2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1" y="5122863"/>
            <a:ext cx="239871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in emergency situations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Freeform 41">
            <a:extLst>
              <a:ext uri="{FF2B5EF4-FFF2-40B4-BE49-F238E27FC236}">
                <a16:creationId xmlns:a16="http://schemas.microsoft.com/office/drawing/2014/main" id="{1A564AF4-C519-4281-BF97-65666A1CB7A7}"/>
              </a:ext>
            </a:extLst>
          </p:cNvPr>
          <p:cNvSpPr>
            <a:spLocks/>
          </p:cNvSpPr>
          <p:nvPr/>
        </p:nvSpPr>
        <p:spPr bwMode="auto">
          <a:xfrm>
            <a:off x="5395913" y="3492500"/>
            <a:ext cx="2214563" cy="2574925"/>
          </a:xfrm>
          <a:custGeom>
            <a:avLst/>
            <a:gdLst>
              <a:gd name="T0" fmla="*/ 2 w 2791"/>
              <a:gd name="T1" fmla="*/ 416 h 3243"/>
              <a:gd name="T2" fmla="*/ 19 w 2791"/>
              <a:gd name="T3" fmla="*/ 326 h 3243"/>
              <a:gd name="T4" fmla="*/ 55 w 2791"/>
              <a:gd name="T5" fmla="*/ 242 h 3243"/>
              <a:gd name="T6" fmla="*/ 105 w 2791"/>
              <a:gd name="T7" fmla="*/ 169 h 3243"/>
              <a:gd name="T8" fmla="*/ 169 w 2791"/>
              <a:gd name="T9" fmla="*/ 105 h 3243"/>
              <a:gd name="T10" fmla="*/ 242 w 2791"/>
              <a:gd name="T11" fmla="*/ 55 h 3243"/>
              <a:gd name="T12" fmla="*/ 326 w 2791"/>
              <a:gd name="T13" fmla="*/ 19 h 3243"/>
              <a:gd name="T14" fmla="*/ 417 w 2791"/>
              <a:gd name="T15" fmla="*/ 2 h 3243"/>
              <a:gd name="T16" fmla="*/ 2324 w 2791"/>
              <a:gd name="T17" fmla="*/ 0 h 3243"/>
              <a:gd name="T18" fmla="*/ 2418 w 2791"/>
              <a:gd name="T19" fmla="*/ 9 h 3243"/>
              <a:gd name="T20" fmla="*/ 2506 w 2791"/>
              <a:gd name="T21" fmla="*/ 36 h 3243"/>
              <a:gd name="T22" fmla="*/ 2585 w 2791"/>
              <a:gd name="T23" fmla="*/ 78 h 3243"/>
              <a:gd name="T24" fmla="*/ 2654 w 2791"/>
              <a:gd name="T25" fmla="*/ 136 h 3243"/>
              <a:gd name="T26" fmla="*/ 2710 w 2791"/>
              <a:gd name="T27" fmla="*/ 203 h 3243"/>
              <a:gd name="T28" fmla="*/ 2754 w 2791"/>
              <a:gd name="T29" fmla="*/ 284 h 3243"/>
              <a:gd name="T30" fmla="*/ 2781 w 2791"/>
              <a:gd name="T31" fmla="*/ 370 h 3243"/>
              <a:gd name="T32" fmla="*/ 2791 w 2791"/>
              <a:gd name="T33" fmla="*/ 464 h 3243"/>
              <a:gd name="T34" fmla="*/ 2787 w 2791"/>
              <a:gd name="T35" fmla="*/ 2825 h 3243"/>
              <a:gd name="T36" fmla="*/ 2770 w 2791"/>
              <a:gd name="T37" fmla="*/ 2915 h 3243"/>
              <a:gd name="T38" fmla="*/ 2733 w 2791"/>
              <a:gd name="T39" fmla="*/ 2999 h 3243"/>
              <a:gd name="T40" fmla="*/ 2683 w 2791"/>
              <a:gd name="T41" fmla="*/ 3072 h 3243"/>
              <a:gd name="T42" fmla="*/ 2620 w 2791"/>
              <a:gd name="T43" fmla="*/ 3136 h 3243"/>
              <a:gd name="T44" fmla="*/ 2547 w 2791"/>
              <a:gd name="T45" fmla="*/ 3186 h 3243"/>
              <a:gd name="T46" fmla="*/ 2462 w 2791"/>
              <a:gd name="T47" fmla="*/ 3222 h 3243"/>
              <a:gd name="T48" fmla="*/ 2372 w 2791"/>
              <a:gd name="T49" fmla="*/ 3239 h 3243"/>
              <a:gd name="T50" fmla="*/ 465 w 2791"/>
              <a:gd name="T51" fmla="*/ 3243 h 3243"/>
              <a:gd name="T52" fmla="*/ 370 w 2791"/>
              <a:gd name="T53" fmla="*/ 3234 h 3243"/>
              <a:gd name="T54" fmla="*/ 284 w 2791"/>
              <a:gd name="T55" fmla="*/ 3207 h 3243"/>
              <a:gd name="T56" fmla="*/ 203 w 2791"/>
              <a:gd name="T57" fmla="*/ 3163 h 3243"/>
              <a:gd name="T58" fmla="*/ 136 w 2791"/>
              <a:gd name="T59" fmla="*/ 3107 h 3243"/>
              <a:gd name="T60" fmla="*/ 78 w 2791"/>
              <a:gd name="T61" fmla="*/ 3038 h 3243"/>
              <a:gd name="T62" fmla="*/ 36 w 2791"/>
              <a:gd name="T63" fmla="*/ 2959 h 3243"/>
              <a:gd name="T64" fmla="*/ 9 w 2791"/>
              <a:gd name="T65" fmla="*/ 2871 h 3243"/>
              <a:gd name="T66" fmla="*/ 0 w 2791"/>
              <a:gd name="T67" fmla="*/ 2777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91" h="3243">
                <a:moveTo>
                  <a:pt x="0" y="464"/>
                </a:moveTo>
                <a:lnTo>
                  <a:pt x="2" y="416"/>
                </a:lnTo>
                <a:lnTo>
                  <a:pt x="9" y="370"/>
                </a:lnTo>
                <a:lnTo>
                  <a:pt x="19" y="326"/>
                </a:lnTo>
                <a:lnTo>
                  <a:pt x="36" y="284"/>
                </a:lnTo>
                <a:lnTo>
                  <a:pt x="55" y="242"/>
                </a:lnTo>
                <a:lnTo>
                  <a:pt x="78" y="203"/>
                </a:lnTo>
                <a:lnTo>
                  <a:pt x="105" y="169"/>
                </a:lnTo>
                <a:lnTo>
                  <a:pt x="136" y="136"/>
                </a:lnTo>
                <a:lnTo>
                  <a:pt x="169" y="105"/>
                </a:lnTo>
                <a:lnTo>
                  <a:pt x="203" y="78"/>
                </a:lnTo>
                <a:lnTo>
                  <a:pt x="242" y="55"/>
                </a:lnTo>
                <a:lnTo>
                  <a:pt x="284" y="36"/>
                </a:lnTo>
                <a:lnTo>
                  <a:pt x="326" y="19"/>
                </a:lnTo>
                <a:lnTo>
                  <a:pt x="370" y="9"/>
                </a:lnTo>
                <a:lnTo>
                  <a:pt x="417" y="2"/>
                </a:lnTo>
                <a:lnTo>
                  <a:pt x="465" y="0"/>
                </a:lnTo>
                <a:lnTo>
                  <a:pt x="2324" y="0"/>
                </a:lnTo>
                <a:lnTo>
                  <a:pt x="2372" y="2"/>
                </a:lnTo>
                <a:lnTo>
                  <a:pt x="2418" y="9"/>
                </a:lnTo>
                <a:lnTo>
                  <a:pt x="2462" y="19"/>
                </a:lnTo>
                <a:lnTo>
                  <a:pt x="2506" y="36"/>
                </a:lnTo>
                <a:lnTo>
                  <a:pt x="2547" y="55"/>
                </a:lnTo>
                <a:lnTo>
                  <a:pt x="2585" y="78"/>
                </a:lnTo>
                <a:lnTo>
                  <a:pt x="2620" y="105"/>
                </a:lnTo>
                <a:lnTo>
                  <a:pt x="2654" y="136"/>
                </a:lnTo>
                <a:lnTo>
                  <a:pt x="2683" y="169"/>
                </a:lnTo>
                <a:lnTo>
                  <a:pt x="2710" y="203"/>
                </a:lnTo>
                <a:lnTo>
                  <a:pt x="2733" y="242"/>
                </a:lnTo>
                <a:lnTo>
                  <a:pt x="2754" y="284"/>
                </a:lnTo>
                <a:lnTo>
                  <a:pt x="2770" y="326"/>
                </a:lnTo>
                <a:lnTo>
                  <a:pt x="2781" y="370"/>
                </a:lnTo>
                <a:lnTo>
                  <a:pt x="2787" y="416"/>
                </a:lnTo>
                <a:lnTo>
                  <a:pt x="2791" y="464"/>
                </a:lnTo>
                <a:lnTo>
                  <a:pt x="2791" y="2777"/>
                </a:lnTo>
                <a:lnTo>
                  <a:pt x="2787" y="2825"/>
                </a:lnTo>
                <a:lnTo>
                  <a:pt x="2781" y="2871"/>
                </a:lnTo>
                <a:lnTo>
                  <a:pt x="2770" y="2915"/>
                </a:lnTo>
                <a:lnTo>
                  <a:pt x="2754" y="2959"/>
                </a:lnTo>
                <a:lnTo>
                  <a:pt x="2733" y="2999"/>
                </a:lnTo>
                <a:lnTo>
                  <a:pt x="2710" y="3038"/>
                </a:lnTo>
                <a:lnTo>
                  <a:pt x="2683" y="3072"/>
                </a:lnTo>
                <a:lnTo>
                  <a:pt x="2654" y="3107"/>
                </a:lnTo>
                <a:lnTo>
                  <a:pt x="2620" y="3136"/>
                </a:lnTo>
                <a:lnTo>
                  <a:pt x="2585" y="3163"/>
                </a:lnTo>
                <a:lnTo>
                  <a:pt x="2547" y="3186"/>
                </a:lnTo>
                <a:lnTo>
                  <a:pt x="2506" y="3207"/>
                </a:lnTo>
                <a:lnTo>
                  <a:pt x="2462" y="3222"/>
                </a:lnTo>
                <a:lnTo>
                  <a:pt x="2418" y="3234"/>
                </a:lnTo>
                <a:lnTo>
                  <a:pt x="2372" y="3239"/>
                </a:lnTo>
                <a:lnTo>
                  <a:pt x="2324" y="3243"/>
                </a:lnTo>
                <a:lnTo>
                  <a:pt x="465" y="3243"/>
                </a:lnTo>
                <a:lnTo>
                  <a:pt x="417" y="3239"/>
                </a:lnTo>
                <a:lnTo>
                  <a:pt x="370" y="3234"/>
                </a:lnTo>
                <a:lnTo>
                  <a:pt x="326" y="3222"/>
                </a:lnTo>
                <a:lnTo>
                  <a:pt x="284" y="3207"/>
                </a:lnTo>
                <a:lnTo>
                  <a:pt x="242" y="3186"/>
                </a:lnTo>
                <a:lnTo>
                  <a:pt x="203" y="3163"/>
                </a:lnTo>
                <a:lnTo>
                  <a:pt x="169" y="3136"/>
                </a:lnTo>
                <a:lnTo>
                  <a:pt x="136" y="3107"/>
                </a:lnTo>
                <a:lnTo>
                  <a:pt x="105" y="3072"/>
                </a:lnTo>
                <a:lnTo>
                  <a:pt x="78" y="3038"/>
                </a:lnTo>
                <a:lnTo>
                  <a:pt x="55" y="2999"/>
                </a:lnTo>
                <a:lnTo>
                  <a:pt x="36" y="2959"/>
                </a:lnTo>
                <a:lnTo>
                  <a:pt x="19" y="2915"/>
                </a:lnTo>
                <a:lnTo>
                  <a:pt x="9" y="2871"/>
                </a:lnTo>
                <a:lnTo>
                  <a:pt x="2" y="2825"/>
                </a:lnTo>
                <a:lnTo>
                  <a:pt x="0" y="2777"/>
                </a:lnTo>
                <a:lnTo>
                  <a:pt x="0" y="464"/>
                </a:lnTo>
                <a:close/>
              </a:path>
            </a:pathLst>
          </a:custGeom>
          <a:solidFill>
            <a:srgbClr val="4A53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2">
            <a:extLst>
              <a:ext uri="{FF2B5EF4-FFF2-40B4-BE49-F238E27FC236}">
                <a16:creationId xmlns:a16="http://schemas.microsoft.com/office/drawing/2014/main" id="{685CCF4C-C7B5-47B3-8BDE-A5981C40DD62}"/>
              </a:ext>
            </a:extLst>
          </p:cNvPr>
          <p:cNvSpPr>
            <a:spLocks/>
          </p:cNvSpPr>
          <p:nvPr/>
        </p:nvSpPr>
        <p:spPr bwMode="auto">
          <a:xfrm>
            <a:off x="5395913" y="3492500"/>
            <a:ext cx="2214563" cy="2574925"/>
          </a:xfrm>
          <a:custGeom>
            <a:avLst/>
            <a:gdLst>
              <a:gd name="T0" fmla="*/ 2 w 2791"/>
              <a:gd name="T1" fmla="*/ 416 h 3243"/>
              <a:gd name="T2" fmla="*/ 19 w 2791"/>
              <a:gd name="T3" fmla="*/ 326 h 3243"/>
              <a:gd name="T4" fmla="*/ 55 w 2791"/>
              <a:gd name="T5" fmla="*/ 242 h 3243"/>
              <a:gd name="T6" fmla="*/ 105 w 2791"/>
              <a:gd name="T7" fmla="*/ 169 h 3243"/>
              <a:gd name="T8" fmla="*/ 169 w 2791"/>
              <a:gd name="T9" fmla="*/ 105 h 3243"/>
              <a:gd name="T10" fmla="*/ 242 w 2791"/>
              <a:gd name="T11" fmla="*/ 55 h 3243"/>
              <a:gd name="T12" fmla="*/ 326 w 2791"/>
              <a:gd name="T13" fmla="*/ 19 h 3243"/>
              <a:gd name="T14" fmla="*/ 417 w 2791"/>
              <a:gd name="T15" fmla="*/ 2 h 3243"/>
              <a:gd name="T16" fmla="*/ 2324 w 2791"/>
              <a:gd name="T17" fmla="*/ 0 h 3243"/>
              <a:gd name="T18" fmla="*/ 2418 w 2791"/>
              <a:gd name="T19" fmla="*/ 9 h 3243"/>
              <a:gd name="T20" fmla="*/ 2506 w 2791"/>
              <a:gd name="T21" fmla="*/ 36 h 3243"/>
              <a:gd name="T22" fmla="*/ 2585 w 2791"/>
              <a:gd name="T23" fmla="*/ 78 h 3243"/>
              <a:gd name="T24" fmla="*/ 2654 w 2791"/>
              <a:gd name="T25" fmla="*/ 136 h 3243"/>
              <a:gd name="T26" fmla="*/ 2710 w 2791"/>
              <a:gd name="T27" fmla="*/ 203 h 3243"/>
              <a:gd name="T28" fmla="*/ 2754 w 2791"/>
              <a:gd name="T29" fmla="*/ 284 h 3243"/>
              <a:gd name="T30" fmla="*/ 2781 w 2791"/>
              <a:gd name="T31" fmla="*/ 370 h 3243"/>
              <a:gd name="T32" fmla="*/ 2791 w 2791"/>
              <a:gd name="T33" fmla="*/ 464 h 3243"/>
              <a:gd name="T34" fmla="*/ 2787 w 2791"/>
              <a:gd name="T35" fmla="*/ 2825 h 3243"/>
              <a:gd name="T36" fmla="*/ 2770 w 2791"/>
              <a:gd name="T37" fmla="*/ 2915 h 3243"/>
              <a:gd name="T38" fmla="*/ 2733 w 2791"/>
              <a:gd name="T39" fmla="*/ 2999 h 3243"/>
              <a:gd name="T40" fmla="*/ 2683 w 2791"/>
              <a:gd name="T41" fmla="*/ 3072 h 3243"/>
              <a:gd name="T42" fmla="*/ 2620 w 2791"/>
              <a:gd name="T43" fmla="*/ 3136 h 3243"/>
              <a:gd name="T44" fmla="*/ 2547 w 2791"/>
              <a:gd name="T45" fmla="*/ 3186 h 3243"/>
              <a:gd name="T46" fmla="*/ 2462 w 2791"/>
              <a:gd name="T47" fmla="*/ 3222 h 3243"/>
              <a:gd name="T48" fmla="*/ 2372 w 2791"/>
              <a:gd name="T49" fmla="*/ 3239 h 3243"/>
              <a:gd name="T50" fmla="*/ 465 w 2791"/>
              <a:gd name="T51" fmla="*/ 3243 h 3243"/>
              <a:gd name="T52" fmla="*/ 370 w 2791"/>
              <a:gd name="T53" fmla="*/ 3234 h 3243"/>
              <a:gd name="T54" fmla="*/ 284 w 2791"/>
              <a:gd name="T55" fmla="*/ 3207 h 3243"/>
              <a:gd name="T56" fmla="*/ 203 w 2791"/>
              <a:gd name="T57" fmla="*/ 3163 h 3243"/>
              <a:gd name="T58" fmla="*/ 136 w 2791"/>
              <a:gd name="T59" fmla="*/ 3107 h 3243"/>
              <a:gd name="T60" fmla="*/ 78 w 2791"/>
              <a:gd name="T61" fmla="*/ 3038 h 3243"/>
              <a:gd name="T62" fmla="*/ 36 w 2791"/>
              <a:gd name="T63" fmla="*/ 2959 h 3243"/>
              <a:gd name="T64" fmla="*/ 9 w 2791"/>
              <a:gd name="T65" fmla="*/ 2871 h 3243"/>
              <a:gd name="T66" fmla="*/ 0 w 2791"/>
              <a:gd name="T67" fmla="*/ 2777 h 3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91" h="3243">
                <a:moveTo>
                  <a:pt x="0" y="464"/>
                </a:moveTo>
                <a:lnTo>
                  <a:pt x="2" y="416"/>
                </a:lnTo>
                <a:lnTo>
                  <a:pt x="9" y="370"/>
                </a:lnTo>
                <a:lnTo>
                  <a:pt x="19" y="326"/>
                </a:lnTo>
                <a:lnTo>
                  <a:pt x="36" y="284"/>
                </a:lnTo>
                <a:lnTo>
                  <a:pt x="55" y="242"/>
                </a:lnTo>
                <a:lnTo>
                  <a:pt x="78" y="203"/>
                </a:lnTo>
                <a:lnTo>
                  <a:pt x="105" y="169"/>
                </a:lnTo>
                <a:lnTo>
                  <a:pt x="136" y="136"/>
                </a:lnTo>
                <a:lnTo>
                  <a:pt x="169" y="105"/>
                </a:lnTo>
                <a:lnTo>
                  <a:pt x="203" y="78"/>
                </a:lnTo>
                <a:lnTo>
                  <a:pt x="242" y="55"/>
                </a:lnTo>
                <a:lnTo>
                  <a:pt x="284" y="36"/>
                </a:lnTo>
                <a:lnTo>
                  <a:pt x="326" y="19"/>
                </a:lnTo>
                <a:lnTo>
                  <a:pt x="370" y="9"/>
                </a:lnTo>
                <a:lnTo>
                  <a:pt x="417" y="2"/>
                </a:lnTo>
                <a:lnTo>
                  <a:pt x="465" y="0"/>
                </a:lnTo>
                <a:lnTo>
                  <a:pt x="2324" y="0"/>
                </a:lnTo>
                <a:lnTo>
                  <a:pt x="2372" y="2"/>
                </a:lnTo>
                <a:lnTo>
                  <a:pt x="2418" y="9"/>
                </a:lnTo>
                <a:lnTo>
                  <a:pt x="2462" y="19"/>
                </a:lnTo>
                <a:lnTo>
                  <a:pt x="2506" y="36"/>
                </a:lnTo>
                <a:lnTo>
                  <a:pt x="2547" y="55"/>
                </a:lnTo>
                <a:lnTo>
                  <a:pt x="2585" y="78"/>
                </a:lnTo>
                <a:lnTo>
                  <a:pt x="2620" y="105"/>
                </a:lnTo>
                <a:lnTo>
                  <a:pt x="2654" y="136"/>
                </a:lnTo>
                <a:lnTo>
                  <a:pt x="2683" y="169"/>
                </a:lnTo>
                <a:lnTo>
                  <a:pt x="2710" y="203"/>
                </a:lnTo>
                <a:lnTo>
                  <a:pt x="2733" y="242"/>
                </a:lnTo>
                <a:lnTo>
                  <a:pt x="2754" y="284"/>
                </a:lnTo>
                <a:lnTo>
                  <a:pt x="2770" y="326"/>
                </a:lnTo>
                <a:lnTo>
                  <a:pt x="2781" y="370"/>
                </a:lnTo>
                <a:lnTo>
                  <a:pt x="2787" y="416"/>
                </a:lnTo>
                <a:lnTo>
                  <a:pt x="2791" y="464"/>
                </a:lnTo>
                <a:lnTo>
                  <a:pt x="2791" y="2777"/>
                </a:lnTo>
                <a:lnTo>
                  <a:pt x="2787" y="2825"/>
                </a:lnTo>
                <a:lnTo>
                  <a:pt x="2781" y="2871"/>
                </a:lnTo>
                <a:lnTo>
                  <a:pt x="2770" y="2915"/>
                </a:lnTo>
                <a:lnTo>
                  <a:pt x="2754" y="2959"/>
                </a:lnTo>
                <a:lnTo>
                  <a:pt x="2733" y="2999"/>
                </a:lnTo>
                <a:lnTo>
                  <a:pt x="2710" y="3038"/>
                </a:lnTo>
                <a:lnTo>
                  <a:pt x="2683" y="3072"/>
                </a:lnTo>
                <a:lnTo>
                  <a:pt x="2654" y="3107"/>
                </a:lnTo>
                <a:lnTo>
                  <a:pt x="2620" y="3136"/>
                </a:lnTo>
                <a:lnTo>
                  <a:pt x="2585" y="3163"/>
                </a:lnTo>
                <a:lnTo>
                  <a:pt x="2547" y="3186"/>
                </a:lnTo>
                <a:lnTo>
                  <a:pt x="2506" y="3207"/>
                </a:lnTo>
                <a:lnTo>
                  <a:pt x="2462" y="3222"/>
                </a:lnTo>
                <a:lnTo>
                  <a:pt x="2418" y="3234"/>
                </a:lnTo>
                <a:lnTo>
                  <a:pt x="2372" y="3239"/>
                </a:lnTo>
                <a:lnTo>
                  <a:pt x="2324" y="3243"/>
                </a:lnTo>
                <a:lnTo>
                  <a:pt x="465" y="3243"/>
                </a:lnTo>
                <a:lnTo>
                  <a:pt x="417" y="3239"/>
                </a:lnTo>
                <a:lnTo>
                  <a:pt x="370" y="3234"/>
                </a:lnTo>
                <a:lnTo>
                  <a:pt x="326" y="3222"/>
                </a:lnTo>
                <a:lnTo>
                  <a:pt x="284" y="3207"/>
                </a:lnTo>
                <a:lnTo>
                  <a:pt x="242" y="3186"/>
                </a:lnTo>
                <a:lnTo>
                  <a:pt x="203" y="3163"/>
                </a:lnTo>
                <a:lnTo>
                  <a:pt x="169" y="3136"/>
                </a:lnTo>
                <a:lnTo>
                  <a:pt x="136" y="3107"/>
                </a:lnTo>
                <a:lnTo>
                  <a:pt x="105" y="3072"/>
                </a:lnTo>
                <a:lnTo>
                  <a:pt x="78" y="3038"/>
                </a:lnTo>
                <a:lnTo>
                  <a:pt x="55" y="2999"/>
                </a:lnTo>
                <a:lnTo>
                  <a:pt x="36" y="2959"/>
                </a:lnTo>
                <a:lnTo>
                  <a:pt x="19" y="2915"/>
                </a:lnTo>
                <a:lnTo>
                  <a:pt x="9" y="2871"/>
                </a:lnTo>
                <a:lnTo>
                  <a:pt x="2" y="2825"/>
                </a:lnTo>
                <a:lnTo>
                  <a:pt x="0" y="2777"/>
                </a:lnTo>
                <a:lnTo>
                  <a:pt x="0" y="464"/>
                </a:lnTo>
              </a:path>
            </a:pathLst>
          </a:custGeom>
          <a:noFill/>
          <a:ln w="12700">
            <a:solidFill>
              <a:srgbClr val="E8E3C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43">
            <a:extLst>
              <a:ext uri="{FF2B5EF4-FFF2-40B4-BE49-F238E27FC236}">
                <a16:creationId xmlns:a16="http://schemas.microsoft.com/office/drawing/2014/main" id="{7A55C549-E689-41E3-BEEF-F86FD99CC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513" y="3883025"/>
            <a:ext cx="12684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Blockchain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44">
            <a:extLst>
              <a:ext uri="{FF2B5EF4-FFF2-40B4-BE49-F238E27FC236}">
                <a16:creationId xmlns:a16="http://schemas.microsoft.com/office/drawing/2014/main" id="{145FCAAB-C58F-43F7-B423-B0C77BA37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76" y="3883025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30A684D8-CBEA-4017-8B01-2A029081E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6" y="4162425"/>
            <a:ext cx="16065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based Secure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46">
            <a:extLst>
              <a:ext uri="{FF2B5EF4-FFF2-40B4-BE49-F238E27FC236}">
                <a16:creationId xmlns:a16="http://schemas.microsoft.com/office/drawing/2014/main" id="{05F6B223-A645-4D3A-BC3E-A6C7040B1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4440238"/>
            <a:ext cx="13128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Ambulance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7">
            <a:extLst>
              <a:ext uri="{FF2B5EF4-FFF2-40B4-BE49-F238E27FC236}">
                <a16:creationId xmlns:a16="http://schemas.microsoft.com/office/drawing/2014/main" id="{D78F6875-1EB2-4C23-9CB1-BD245F1F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6" y="4440238"/>
            <a:ext cx="1952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8">
            <a:extLst>
              <a:ext uri="{FF2B5EF4-FFF2-40B4-BE49-F238E27FC236}">
                <a16:creationId xmlns:a16="http://schemas.microsoft.com/office/drawing/2014/main" id="{368EAF3A-7D83-4730-80DE-45FA95E68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6588" y="4440238"/>
            <a:ext cx="3444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to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49">
            <a:extLst>
              <a:ext uri="{FF2B5EF4-FFF2-40B4-BE49-F238E27FC236}">
                <a16:creationId xmlns:a16="http://schemas.microsoft.com/office/drawing/2014/main" id="{2D8BDC8E-E509-4774-93AC-DD61EB827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1538" y="4440238"/>
            <a:ext cx="1952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-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0">
            <a:extLst>
              <a:ext uri="{FF2B5EF4-FFF2-40B4-BE49-F238E27FC236}">
                <a16:creationId xmlns:a16="http://schemas.microsoft.com/office/drawing/2014/main" id="{B1E56566-52B4-4349-94FF-EFB6E6C7B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4718050"/>
            <a:ext cx="13144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Everything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1">
            <a:extLst>
              <a:ext uri="{FF2B5EF4-FFF2-40B4-BE49-F238E27FC236}">
                <a16:creationId xmlns:a16="http://schemas.microsoft.com/office/drawing/2014/main" id="{2E667153-2F9F-49AA-A20C-3A6392E48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6" y="4997450"/>
            <a:ext cx="20208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Communications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2">
            <a:extLst>
              <a:ext uri="{FF2B5EF4-FFF2-40B4-BE49-F238E27FC236}">
                <a16:creationId xmlns:a16="http://schemas.microsoft.com/office/drawing/2014/main" id="{844396A9-1F91-4FEB-BD1B-A048EADE3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6" y="5276850"/>
            <a:ext cx="6111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[14]: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 animBg="1"/>
      <p:bldP spid="30" grpId="0"/>
      <p:bldP spid="31" grpId="0"/>
      <p:bldP spid="32" grpId="0"/>
      <p:bldP spid="33" grpId="0"/>
      <p:bldP spid="41" grpId="0"/>
      <p:bldP spid="42" grpId="0"/>
      <p:bldP spid="43" grpId="0"/>
      <p:bldP spid="45" grpId="0"/>
      <p:bldP spid="46" grpId="0"/>
      <p:bldP spid="47" grpId="0" animBg="1"/>
      <p:bldP spid="49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88BC74-96E9-6736-EE81-2F6383E1A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29833" b="124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F4AC62-EC78-4578-85F3-05A4CEBD3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bg1">
                <a:alpha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988A71-02BB-4403-9321-68D5EC656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0DBEB-EFF2-2F45-B997-DA1FE8CB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6000" kern="1200" cap="all" spc="200" baseline="0">
                <a:latin typeface="+mj-lt"/>
                <a:ea typeface="+mj-ea"/>
                <a:cs typeface="+mj-cs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21818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owen_defense_v2</Template>
  <TotalTime>13</TotalTime>
  <Words>711</Words>
  <Application>Microsoft Macintosh PowerPoint</Application>
  <PresentationFormat>Widescreen</PresentationFormat>
  <Paragraphs>176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Gill Sans MT</vt:lpstr>
      <vt:lpstr>Nunito</vt:lpstr>
      <vt:lpstr>Parcel</vt:lpstr>
      <vt:lpstr>SCeFSTA: Smart Contract Enabled Auction for Healthcare Transportation </vt:lpstr>
      <vt:lpstr>Scope of research</vt:lpstr>
      <vt:lpstr>PowerPoint Presentation</vt:lpstr>
      <vt:lpstr>Domains of HTS</vt:lpstr>
      <vt:lpstr>Motivation</vt:lpstr>
      <vt:lpstr>Proposed system</vt:lpstr>
      <vt:lpstr>Related works – Blockchain Auction Systems</vt:lpstr>
      <vt:lpstr>Related works – Blockchain in Healthcare</vt:lpstr>
      <vt:lpstr>Design</vt:lpstr>
      <vt:lpstr>Interviewees</vt:lpstr>
      <vt:lpstr>design requirements</vt:lpstr>
      <vt:lpstr>Sealed-bid auction</vt:lpstr>
      <vt:lpstr>Implementation</vt:lpstr>
      <vt:lpstr>Architecture design diagram</vt:lpstr>
      <vt:lpstr>Video Demonstration</vt:lpstr>
      <vt:lpstr>Evaluation</vt:lpstr>
      <vt:lpstr>Estimating gas prices</vt:lpstr>
      <vt:lpstr>API latency estimation</vt:lpstr>
      <vt:lpstr>Current price estimates </vt:lpstr>
      <vt:lpstr>Validation</vt:lpstr>
      <vt:lpstr>Requirement validation</vt:lpstr>
      <vt:lpstr>Open feedback</vt:lpstr>
      <vt:lpstr>Final notes</vt:lpstr>
      <vt:lpstr>conclusion</vt:lpstr>
      <vt:lpstr>Summary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SCeFSTA: Smart Contract Enabled Auction for Healthcare Transportation </dc:title>
  <dc:creator>Campbell, Owen Michael Mr.</dc:creator>
  <cp:lastModifiedBy>Microsoft Office User</cp:lastModifiedBy>
  <cp:revision>2</cp:revision>
  <dcterms:created xsi:type="dcterms:W3CDTF">2024-04-10T20:49:52Z</dcterms:created>
  <dcterms:modified xsi:type="dcterms:W3CDTF">2024-04-16T17:44:48Z</dcterms:modified>
</cp:coreProperties>
</file>